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5" r:id="rId2"/>
    <p:sldId id="260" r:id="rId3"/>
    <p:sldId id="261" r:id="rId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85" d="100"/>
          <a:sy n="85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74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267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20.10.2013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ru-RU" dirty="0" smtClean="0"/>
              <a:t>Н. </a:t>
            </a:r>
            <a:r>
              <a:rPr lang="ru-RU" dirty="0" err="1" smtClean="0"/>
              <a:t>Лугинов</a:t>
            </a:r>
            <a:r>
              <a:rPr lang="ru-RU" dirty="0" smtClean="0"/>
              <a:t> «Повелитель </a:t>
            </a:r>
            <a:r>
              <a:rPr lang="ru-RU" dirty="0" err="1" smtClean="0"/>
              <a:t>Чингис</a:t>
            </a:r>
            <a:r>
              <a:rPr lang="ru-RU" dirty="0" smtClean="0"/>
              <a:t> Хан»</a:t>
            </a:r>
            <a:endParaRPr lang="ru-RU" dirty="0"/>
          </a:p>
        </p:txBody>
      </p:sp>
      <p:pic>
        <p:nvPicPr>
          <p:cNvPr id="21" name="Рисунок 20" descr="108_0395.JPG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Н. </a:t>
            </a:r>
            <a:r>
              <a:rPr lang="ru-RU" dirty="0" err="1" smtClean="0"/>
              <a:t>Лугинов</a:t>
            </a:r>
            <a:r>
              <a:rPr lang="ru-RU" dirty="0" smtClean="0"/>
              <a:t> «</a:t>
            </a:r>
            <a:r>
              <a:rPr lang="ru-RU" dirty="0" err="1" smtClean="0"/>
              <a:t>Ыалдьыт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Н. </a:t>
            </a:r>
            <a:r>
              <a:rPr lang="ru-RU" dirty="0" err="1" smtClean="0"/>
              <a:t>Лугинов</a:t>
            </a:r>
            <a:r>
              <a:rPr lang="ru-RU" dirty="0" smtClean="0"/>
              <a:t> «</a:t>
            </a:r>
            <a:r>
              <a:rPr lang="ru-RU" dirty="0" err="1" smtClean="0"/>
              <a:t>Кустук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9" name="Рисунок 18" descr="108_0393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/>
          <a:srcRect/>
          <a:stretch>
            <a:fillRect/>
          </a:stretch>
        </p:blipFill>
        <p:spPr/>
      </p:pic>
      <p:pic>
        <p:nvPicPr>
          <p:cNvPr id="20" name="Рисунок 19" descr="108_0394.JPG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print"/>
          <a:srcRect/>
          <a:stretch>
            <a:fillRect/>
          </a:stretch>
        </p:blipFill>
        <p:spPr/>
      </p:pic>
      <p:pic>
        <p:nvPicPr>
          <p:cNvPr id="17" name="Рисунок 16" descr="108_0392.JPG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/>
          <a:srcRect l="65" r="65"/>
          <a:stretch>
            <a:fillRect/>
          </a:stretch>
        </p:blipFill>
        <p:spPr/>
      </p:pic>
      <p:sp>
        <p:nvSpPr>
          <p:cNvPr id="22" name="Текст 21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 произведениям Н. </a:t>
            </a:r>
            <a:r>
              <a:rPr lang="ru-RU" dirty="0" err="1" smtClean="0"/>
              <a:t>Лугинова</a:t>
            </a:r>
            <a:r>
              <a:rPr lang="ru-RU" dirty="0" smtClean="0"/>
              <a:t> «</a:t>
            </a:r>
            <a:r>
              <a:rPr lang="ru-RU" dirty="0" err="1" smtClean="0"/>
              <a:t>Ыалдьыт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108_0397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rcRect l="65" r="65"/>
          <a:stretch>
            <a:fillRect/>
          </a:stretch>
        </p:blipFill>
        <p:spPr>
          <a:xfrm>
            <a:off x="571500" y="571500"/>
            <a:ext cx="3652838" cy="2743200"/>
          </a:xfrm>
        </p:spPr>
      </p:pic>
      <p:sp>
        <p:nvSpPr>
          <p:cNvPr id="14" name="Rectangle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ru-RU" dirty="0" smtClean="0"/>
              <a:t>Пейзаж</a:t>
            </a:r>
            <a:endParaRPr lang="ru-RU" dirty="0"/>
          </a:p>
        </p:txBody>
      </p:sp>
      <p:pic>
        <p:nvPicPr>
          <p:cNvPr id="26" name="Рисунок 25" descr="108_040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/>
          <a:srcRect/>
          <a:stretch>
            <a:fillRect/>
          </a:stretch>
        </p:blipFill>
        <p:spPr/>
      </p:pic>
      <p:pic>
        <p:nvPicPr>
          <p:cNvPr id="27" name="Рисунок 26" descr="108_0402.JPG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print"/>
          <a:srcRect/>
          <a:stretch>
            <a:fillRect/>
          </a:stretch>
        </p:blipFill>
        <p:spPr/>
      </p:pic>
      <p:sp>
        <p:nvSpPr>
          <p:cNvPr id="22" name="Текст 21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 произведениям Н. </a:t>
            </a:r>
            <a:r>
              <a:rPr lang="ru-RU" dirty="0" err="1" smtClean="0"/>
              <a:t>Лугинова</a:t>
            </a:r>
            <a:r>
              <a:rPr lang="ru-RU" dirty="0" smtClean="0"/>
              <a:t> «</a:t>
            </a:r>
            <a:r>
              <a:rPr lang="ru-RU" dirty="0" err="1" smtClean="0"/>
              <a:t>Чингис</a:t>
            </a:r>
            <a:r>
              <a:rPr lang="ru-RU" dirty="0" smtClean="0"/>
              <a:t> Хан»</a:t>
            </a:r>
            <a:endParaRPr lang="ru-RU" dirty="0"/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Наш любимый труд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Пейзаж</a:t>
            </a:r>
            <a:endParaRPr lang="ru-RU" dirty="0"/>
          </a:p>
        </p:txBody>
      </p:sp>
      <p:pic>
        <p:nvPicPr>
          <p:cNvPr id="30" name="Рисунок 29" descr="108_0285.JPG"/>
          <p:cNvPicPr>
            <a:picLocks noGrp="1" noChangeAspect="1"/>
          </p:cNvPicPr>
          <p:nvPr>
            <p:ph type="pic" sz="quarter" idx="19"/>
          </p:nvPr>
        </p:nvPicPr>
        <p:blipFill>
          <a:blip r:embed="rId6" cstate="print"/>
          <a:srcRect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108_0399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rcRect l="21880" r="21880"/>
          <a:stretch>
            <a:fillRect/>
          </a:stretch>
        </p:blipFill>
        <p:spPr>
          <a:xfrm rot="5400000">
            <a:off x="234854" y="908097"/>
            <a:ext cx="5143538" cy="4613179"/>
          </a:xfrm>
        </p:spPr>
      </p:pic>
      <p:pic>
        <p:nvPicPr>
          <p:cNvPr id="21" name="Рисунок 20" descr="108_0409.JPG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/>
          <a:srcRect l="20" r="20"/>
          <a:stretch>
            <a:fillRect/>
          </a:stretch>
        </p:blipFill>
        <p:spPr/>
      </p:pic>
      <p:pic>
        <p:nvPicPr>
          <p:cNvPr id="22" name="Рисунок 21" descr="108_0410.JPG"/>
          <p:cNvPicPr>
            <a:picLocks noGrp="1" noChangeAspect="1"/>
          </p:cNvPicPr>
          <p:nvPr>
            <p:ph type="pic" sz="quarter" idx="22"/>
          </p:nvPr>
        </p:nvPicPr>
        <p:blipFill>
          <a:blip r:embed="rId5" cstate="print"/>
          <a:srcRect l="20" r="20"/>
          <a:stretch>
            <a:fillRect/>
          </a:stretch>
        </p:blipFill>
        <p:spPr/>
      </p:pic>
      <p:sp>
        <p:nvSpPr>
          <p:cNvPr id="11" name="Rectangle 8"/>
          <p:cNvSpPr>
            <a:spLocks noGrp="1"/>
          </p:cNvSpPr>
          <p:nvPr>
            <p:ph type="body" sz="quarter" idx="4294967295"/>
          </p:nvPr>
        </p:nvSpPr>
        <p:spPr>
          <a:xfrm>
            <a:off x="5449888" y="2214554"/>
            <a:ext cx="3694112" cy="142876"/>
          </a:xfrm>
        </p:spPr>
        <p:txBody>
          <a:bodyPr>
            <a:normAutofit fontScale="25000" lnSpcReduction="20000"/>
          </a:bodyPr>
          <a:lstStyle>
            <a:extLst/>
          </a:lstStyle>
          <a:p>
            <a:pPr>
              <a:buNone/>
            </a:pPr>
            <a:endParaRPr lang="ru-RU" dirty="0"/>
          </a:p>
        </p:txBody>
      </p:sp>
      <p:pic>
        <p:nvPicPr>
          <p:cNvPr id="28" name="Рисунок 27" descr="IMG_0355.jpg"/>
          <p:cNvPicPr>
            <a:picLocks noGrp="1" noChangeAspect="1"/>
          </p:cNvPicPr>
          <p:nvPr>
            <p:ph type="pic" sz="quarter" idx="23"/>
          </p:nvPr>
        </p:nvPicPr>
        <p:blipFill>
          <a:blip r:embed="rId6" cstate="print"/>
          <a:srcRect l="20" r="20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45</Words>
  <Application>Microsoft Office PowerPoint</Application>
  <PresentationFormat>Экран (4:3)</PresentationFormat>
  <Paragraphs>11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ContemporaryPhotoAlbum</vt:lpstr>
      <vt:lpstr>Слайд 1</vt:lpstr>
      <vt:lpstr>Слайд 2</vt:lpstr>
      <vt:lpstr>Слайд 3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2010-10-28T15:15:06Z</dcterms:created>
  <dcterms:modified xsi:type="dcterms:W3CDTF">2013-10-20T07:03:36Z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