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2" autoAdjust="0"/>
    <p:restoredTop sz="94660"/>
  </p:normalViewPr>
  <p:slideViewPr>
    <p:cSldViewPr>
      <p:cViewPr varScale="1">
        <p:scale>
          <a:sx n="70" d="100"/>
          <a:sy n="70" d="100"/>
        </p:scale>
        <p:origin x="-96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37BF05-8394-4198-B58B-273BE85F78DE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D311EF-AE47-4F72-9A44-41348A2E06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8458200" cy="12223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Тренажер на тему: Личность И общество 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5373216"/>
            <a:ext cx="73448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Автор: суворовец </a:t>
            </a:r>
            <a:r>
              <a:rPr lang="ru-RU" dirty="0" err="1" smtClean="0"/>
              <a:t>Грязев</a:t>
            </a:r>
            <a:r>
              <a:rPr lang="ru-RU" dirty="0" smtClean="0"/>
              <a:t> </a:t>
            </a:r>
            <a:r>
              <a:rPr lang="ru-RU" dirty="0" err="1" smtClean="0"/>
              <a:t>Филлип</a:t>
            </a:r>
            <a:endParaRPr lang="ru-RU" dirty="0" smtClean="0"/>
          </a:p>
          <a:p>
            <a:pPr algn="ctr"/>
            <a:r>
              <a:rPr lang="ru-RU" dirty="0" smtClean="0"/>
              <a:t>8 класс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6299084"/>
            <a:ext cx="7344816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Преподаватель по обществознанию: </a:t>
            </a:r>
            <a:r>
              <a:rPr lang="ru-RU" sz="2000" dirty="0" smtClean="0"/>
              <a:t>Поладян </a:t>
            </a:r>
            <a:r>
              <a:rPr lang="ru-RU" sz="2000" dirty="0" smtClean="0"/>
              <a:t>Лариса </a:t>
            </a:r>
            <a:r>
              <a:rPr lang="ru-RU" sz="2000" dirty="0" err="1" smtClean="0"/>
              <a:t>Суреновна</a:t>
            </a:r>
            <a:r>
              <a:rPr lang="ru-RU" sz="2000" dirty="0" smtClean="0"/>
              <a:t>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544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62813" y="54095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75667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562813" y="5840291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11760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5830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306334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874286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004048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442238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734337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62813" y="244741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62813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2813" y="4984778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62813" y="284785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62813" y="3279902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62813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562813" y="1583317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562813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62813" y="370454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562813" y="4136591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562813" y="4560769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275856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07904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139952" y="20191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24677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707904" y="334728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707904" y="2899987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707904" y="3779639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707904" y="4211687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707904" y="508518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707904" y="4653136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707904" y="5517232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845830" y="4581128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845830" y="2863446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845830" y="2463005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845830" y="3295805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2845830" y="372785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2845830" y="4159901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1979712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2415805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2847853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576045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3279901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711949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43997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1979712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2415805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2843808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576045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279901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711949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4143997" y="112807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000003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5438193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5870241" y="688233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47664" y="692696"/>
            <a:ext cx="2071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1</a:t>
            </a:r>
            <a:endParaRPr lang="ru-RU" sz="1050" dirty="0"/>
          </a:p>
        </p:txBody>
      </p:sp>
      <p:sp>
        <p:nvSpPr>
          <p:cNvPr id="65" name="TextBox 64"/>
          <p:cNvSpPr txBox="1"/>
          <p:nvPr/>
        </p:nvSpPr>
        <p:spPr>
          <a:xfrm>
            <a:off x="1547664" y="1988840"/>
            <a:ext cx="3600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/>
              <a:t>2</a:t>
            </a:r>
          </a:p>
        </p:txBody>
      </p:sp>
      <p:sp>
        <p:nvSpPr>
          <p:cNvPr id="72" name="Облако 71"/>
          <p:cNvSpPr/>
          <p:nvPr/>
        </p:nvSpPr>
        <p:spPr>
          <a:xfrm>
            <a:off x="4718956" y="3928285"/>
            <a:ext cx="3960981" cy="2601689"/>
          </a:xfrm>
          <a:prstGeom prst="clou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TextBox 74"/>
          <p:cNvSpPr txBox="1"/>
          <p:nvPr/>
        </p:nvSpPr>
        <p:spPr>
          <a:xfrm>
            <a:off x="5855431" y="4839803"/>
            <a:ext cx="201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№1) аспект идентичности №1</a:t>
            </a:r>
          </a:p>
          <a:p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5952557" y="4380870"/>
            <a:ext cx="1724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вертикали!</a:t>
            </a:r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1626391" y="719591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1654597" y="1159432"/>
            <a:ext cx="248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9" name="TextBox 78"/>
          <p:cNvSpPr txBox="1"/>
          <p:nvPr/>
        </p:nvSpPr>
        <p:spPr>
          <a:xfrm>
            <a:off x="1619672" y="15567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634821" y="20505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634821" y="24208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ж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634821" y="37170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5" name="TextBox 84"/>
          <p:cNvSpPr txBox="1"/>
          <p:nvPr/>
        </p:nvSpPr>
        <p:spPr>
          <a:xfrm>
            <a:off x="1634821" y="32756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86" name="TextBox 85"/>
          <p:cNvSpPr txBox="1"/>
          <p:nvPr/>
        </p:nvSpPr>
        <p:spPr>
          <a:xfrm>
            <a:off x="1634821" y="28529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1634821" y="41490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634821" y="45091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9" name="TextBox 88"/>
          <p:cNvSpPr txBox="1"/>
          <p:nvPr/>
        </p:nvSpPr>
        <p:spPr>
          <a:xfrm>
            <a:off x="1634821" y="49411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90" name="TextBox 89"/>
          <p:cNvSpPr txBox="1"/>
          <p:nvPr/>
        </p:nvSpPr>
        <p:spPr>
          <a:xfrm>
            <a:off x="1634821" y="58052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1634821" y="53732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53817" y="2050518"/>
            <a:ext cx="26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57873" y="205051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917913" y="2050518"/>
            <a:ext cx="30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347864" y="205051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779912" y="206084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283968" y="2050518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644008" y="205051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5076056" y="2050518"/>
            <a:ext cx="28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5508104" y="2050518"/>
            <a:ext cx="29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5940152" y="20608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6372200" y="2050518"/>
            <a:ext cx="34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6804248" y="2050518"/>
            <a:ext cx="30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74" name="Облако 73"/>
          <p:cNvSpPr/>
          <p:nvPr/>
        </p:nvSpPr>
        <p:spPr>
          <a:xfrm>
            <a:off x="4716016" y="3933056"/>
            <a:ext cx="3960981" cy="2601689"/>
          </a:xfrm>
          <a:prstGeom prst="clou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5580112" y="4509120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 </a:t>
            </a:r>
            <a:r>
              <a:rPr lang="ru-RU" dirty="0" smtClean="0"/>
              <a:t>горизонтали!</a:t>
            </a:r>
            <a:endParaRPr lang="ru-RU" dirty="0"/>
          </a:p>
          <a:p>
            <a:r>
              <a:rPr lang="ru-RU" dirty="0" smtClean="0"/>
              <a:t>      №1)Аспект </a:t>
            </a:r>
          </a:p>
          <a:p>
            <a:r>
              <a:rPr lang="ru-RU" dirty="0" smtClean="0"/>
              <a:t>идентичности </a:t>
            </a:r>
            <a:r>
              <a:rPr lang="ru-RU" dirty="0"/>
              <a:t>№2 </a:t>
            </a:r>
            <a:endParaRPr lang="en-US" dirty="0"/>
          </a:p>
          <a:p>
            <a:endParaRPr lang="ru-RU" dirty="0"/>
          </a:p>
        </p:txBody>
      </p:sp>
      <p:sp>
        <p:nvSpPr>
          <p:cNvPr id="92" name="Облако 91"/>
          <p:cNvSpPr/>
          <p:nvPr/>
        </p:nvSpPr>
        <p:spPr>
          <a:xfrm>
            <a:off x="4716016" y="3933056"/>
            <a:ext cx="3960981" cy="2601689"/>
          </a:xfrm>
          <a:prstGeom prst="clou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TextBox 80"/>
          <p:cNvSpPr txBox="1"/>
          <p:nvPr/>
        </p:nvSpPr>
        <p:spPr>
          <a:xfrm>
            <a:off x="3635896" y="1988840"/>
            <a:ext cx="263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/>
              <a:t>3</a:t>
            </a:r>
            <a:endParaRPr lang="ru-RU" sz="1050" dirty="0"/>
          </a:p>
        </p:txBody>
      </p:sp>
      <p:sp>
        <p:nvSpPr>
          <p:cNvPr id="93" name="TextBox 92"/>
          <p:cNvSpPr txBox="1"/>
          <p:nvPr/>
        </p:nvSpPr>
        <p:spPr>
          <a:xfrm>
            <a:off x="3767475" y="25649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94" name="TextBox 93"/>
          <p:cNvSpPr txBox="1"/>
          <p:nvPr/>
        </p:nvSpPr>
        <p:spPr>
          <a:xfrm>
            <a:off x="3791019" y="2996952"/>
            <a:ext cx="26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 flipH="1">
            <a:off x="3779912" y="3429000"/>
            <a:ext cx="196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3771126" y="3861048"/>
            <a:ext cx="30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3769830" y="4293096"/>
            <a:ext cx="30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3771633" y="4725144"/>
            <a:ext cx="3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3777832" y="5157192"/>
            <a:ext cx="292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00" name="TextBox 99"/>
          <p:cNvSpPr txBox="1"/>
          <p:nvPr/>
        </p:nvSpPr>
        <p:spPr>
          <a:xfrm flipH="1">
            <a:off x="3829706" y="5589240"/>
            <a:ext cx="16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1" name="TextBox 100"/>
          <p:cNvSpPr txBox="1"/>
          <p:nvPr/>
        </p:nvSpPr>
        <p:spPr>
          <a:xfrm>
            <a:off x="3777719" y="6021288"/>
            <a:ext cx="29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02" name="Прямоугольник 101"/>
          <p:cNvSpPr/>
          <p:nvPr/>
        </p:nvSpPr>
        <p:spPr>
          <a:xfrm>
            <a:off x="3707904" y="594928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TextBox 102"/>
          <p:cNvSpPr txBox="1"/>
          <p:nvPr/>
        </p:nvSpPr>
        <p:spPr>
          <a:xfrm>
            <a:off x="3779912" y="6011996"/>
            <a:ext cx="29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04" name="TextBox 103"/>
          <p:cNvSpPr txBox="1"/>
          <p:nvPr/>
        </p:nvSpPr>
        <p:spPr>
          <a:xfrm>
            <a:off x="5148064" y="4797152"/>
            <a:ext cx="3168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№3)многомерная </a:t>
            </a:r>
            <a:r>
              <a:rPr lang="ru-RU" dirty="0"/>
              <a:t>категория, которая реализуется в системе целевых установок это?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084168" y="4437112"/>
            <a:ext cx="159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вертикали!</a:t>
            </a:r>
            <a:endParaRPr lang="ru-RU" dirty="0"/>
          </a:p>
        </p:txBody>
      </p:sp>
      <p:sp>
        <p:nvSpPr>
          <p:cNvPr id="106" name="Облако 105"/>
          <p:cNvSpPr/>
          <p:nvPr/>
        </p:nvSpPr>
        <p:spPr>
          <a:xfrm>
            <a:off x="4716016" y="3933056"/>
            <a:ext cx="3960981" cy="2601689"/>
          </a:xfrm>
          <a:prstGeom prst="clou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5903640" y="4365104"/>
            <a:ext cx="159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вертикали!</a:t>
            </a:r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6084168" y="4869160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№4)</a:t>
            </a:r>
            <a:r>
              <a:rPr lang="ru-RU" dirty="0"/>
              <a:t> человек как один из людей ?</a:t>
            </a:r>
          </a:p>
          <a:p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2915816" y="2420888"/>
            <a:ext cx="30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2915816" y="28529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11" name="TextBox 110"/>
          <p:cNvSpPr txBox="1"/>
          <p:nvPr/>
        </p:nvSpPr>
        <p:spPr>
          <a:xfrm>
            <a:off x="2915816" y="3284984"/>
            <a:ext cx="30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12" name="TextBox 111"/>
          <p:cNvSpPr txBox="1"/>
          <p:nvPr/>
        </p:nvSpPr>
        <p:spPr>
          <a:xfrm>
            <a:off x="2915816" y="3717032"/>
            <a:ext cx="30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13" name="TextBox 112"/>
          <p:cNvSpPr txBox="1"/>
          <p:nvPr/>
        </p:nvSpPr>
        <p:spPr>
          <a:xfrm>
            <a:off x="2915816" y="4149080"/>
            <a:ext cx="30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14" name="TextBox 113"/>
          <p:cNvSpPr txBox="1"/>
          <p:nvPr/>
        </p:nvSpPr>
        <p:spPr>
          <a:xfrm>
            <a:off x="2915816" y="45811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15" name="Облако 114"/>
          <p:cNvSpPr/>
          <p:nvPr/>
        </p:nvSpPr>
        <p:spPr>
          <a:xfrm>
            <a:off x="4716016" y="3933056"/>
            <a:ext cx="3960981" cy="2601689"/>
          </a:xfrm>
          <a:prstGeom prst="clou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TextBox 115"/>
          <p:cNvSpPr txBox="1"/>
          <p:nvPr/>
        </p:nvSpPr>
        <p:spPr>
          <a:xfrm>
            <a:off x="2843808" y="1988840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4</a:t>
            </a:r>
            <a:endParaRPr lang="ru-RU" sz="1050" dirty="0"/>
          </a:p>
        </p:txBody>
      </p:sp>
      <p:sp>
        <p:nvSpPr>
          <p:cNvPr id="117" name="TextBox 116"/>
          <p:cNvSpPr txBox="1"/>
          <p:nvPr/>
        </p:nvSpPr>
        <p:spPr>
          <a:xfrm>
            <a:off x="5654250" y="4725144"/>
            <a:ext cx="23741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№5)формы </a:t>
            </a:r>
            <a:r>
              <a:rPr lang="ru-RU" dirty="0"/>
              <a:t>взаимодействия с миром (материальные и духовные)?</a:t>
            </a:r>
          </a:p>
          <a:p>
            <a:endParaRPr lang="ru-RU" dirty="0"/>
          </a:p>
        </p:txBody>
      </p:sp>
      <p:sp>
        <p:nvSpPr>
          <p:cNvPr id="118" name="TextBox 117"/>
          <p:cNvSpPr txBox="1"/>
          <p:nvPr/>
        </p:nvSpPr>
        <p:spPr>
          <a:xfrm>
            <a:off x="5652120" y="4293096"/>
            <a:ext cx="1786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горизонтали!</a:t>
            </a:r>
            <a:endParaRPr lang="ru-RU" dirty="0"/>
          </a:p>
        </p:txBody>
      </p:sp>
      <p:sp>
        <p:nvSpPr>
          <p:cNvPr id="119" name="TextBox 118"/>
          <p:cNvSpPr txBox="1"/>
          <p:nvPr/>
        </p:nvSpPr>
        <p:spPr>
          <a:xfrm>
            <a:off x="2051720" y="719591"/>
            <a:ext cx="3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20" name="TextBox 119"/>
          <p:cNvSpPr txBox="1"/>
          <p:nvPr/>
        </p:nvSpPr>
        <p:spPr>
          <a:xfrm>
            <a:off x="2483768" y="719591"/>
            <a:ext cx="26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21" name="TextBox 120"/>
          <p:cNvSpPr txBox="1"/>
          <p:nvPr/>
        </p:nvSpPr>
        <p:spPr>
          <a:xfrm>
            <a:off x="2915816" y="719591"/>
            <a:ext cx="307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22" name="TextBox 121"/>
          <p:cNvSpPr txBox="1"/>
          <p:nvPr/>
        </p:nvSpPr>
        <p:spPr>
          <a:xfrm>
            <a:off x="3347864" y="719591"/>
            <a:ext cx="30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23" name="TextBox 122"/>
          <p:cNvSpPr txBox="1"/>
          <p:nvPr/>
        </p:nvSpPr>
        <p:spPr>
          <a:xfrm>
            <a:off x="3779912" y="719591"/>
            <a:ext cx="23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24" name="TextBox 123"/>
          <p:cNvSpPr txBox="1"/>
          <p:nvPr/>
        </p:nvSpPr>
        <p:spPr>
          <a:xfrm>
            <a:off x="4211960" y="719591"/>
            <a:ext cx="30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25" name="TextBox 124"/>
          <p:cNvSpPr txBox="1"/>
          <p:nvPr/>
        </p:nvSpPr>
        <p:spPr>
          <a:xfrm>
            <a:off x="4644008" y="719591"/>
            <a:ext cx="3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26" name="TextBox 125"/>
          <p:cNvSpPr txBox="1"/>
          <p:nvPr/>
        </p:nvSpPr>
        <p:spPr>
          <a:xfrm>
            <a:off x="5076056" y="719591"/>
            <a:ext cx="292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27" name="TextBox 126"/>
          <p:cNvSpPr txBox="1"/>
          <p:nvPr/>
        </p:nvSpPr>
        <p:spPr>
          <a:xfrm>
            <a:off x="5508104" y="719591"/>
            <a:ext cx="26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28" name="TextBox 127"/>
          <p:cNvSpPr txBox="1"/>
          <p:nvPr/>
        </p:nvSpPr>
        <p:spPr>
          <a:xfrm>
            <a:off x="5940152" y="719591"/>
            <a:ext cx="30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3" name="Облако 72"/>
          <p:cNvSpPr/>
          <p:nvPr/>
        </p:nvSpPr>
        <p:spPr>
          <a:xfrm>
            <a:off x="4716016" y="3933056"/>
            <a:ext cx="3960981" cy="2601689"/>
          </a:xfrm>
          <a:prstGeom prst="clou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TextBox 128"/>
          <p:cNvSpPr txBox="1"/>
          <p:nvPr/>
        </p:nvSpPr>
        <p:spPr>
          <a:xfrm>
            <a:off x="5652120" y="4509120"/>
            <a:ext cx="288032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№5)многозначное </a:t>
            </a:r>
            <a:r>
              <a:rPr lang="ru-RU" dirty="0"/>
              <a:t>понятие, используемое для определения как социальных систем различного уровня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  <p:sp>
        <p:nvSpPr>
          <p:cNvPr id="130" name="TextBox 129"/>
          <p:cNvSpPr txBox="1"/>
          <p:nvPr/>
        </p:nvSpPr>
        <p:spPr>
          <a:xfrm>
            <a:off x="6012160" y="4149080"/>
            <a:ext cx="1786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горизонтали!</a:t>
            </a:r>
            <a:endParaRPr lang="ru-RU" dirty="0"/>
          </a:p>
        </p:txBody>
      </p:sp>
      <p:sp>
        <p:nvSpPr>
          <p:cNvPr id="131" name="TextBox 130"/>
          <p:cNvSpPr txBox="1"/>
          <p:nvPr/>
        </p:nvSpPr>
        <p:spPr>
          <a:xfrm>
            <a:off x="1547664" y="1052736"/>
            <a:ext cx="263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/>
              <a:t>5</a:t>
            </a:r>
            <a:endParaRPr lang="ru-RU" sz="1050" dirty="0"/>
          </a:p>
        </p:txBody>
      </p:sp>
      <p:sp>
        <p:nvSpPr>
          <p:cNvPr id="132" name="TextBox 131"/>
          <p:cNvSpPr txBox="1"/>
          <p:nvPr/>
        </p:nvSpPr>
        <p:spPr>
          <a:xfrm>
            <a:off x="2051720" y="1159432"/>
            <a:ext cx="306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33" name="TextBox 132"/>
          <p:cNvSpPr txBox="1"/>
          <p:nvPr/>
        </p:nvSpPr>
        <p:spPr>
          <a:xfrm>
            <a:off x="2483768" y="1159432"/>
            <a:ext cx="36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щ</a:t>
            </a:r>
            <a:endParaRPr lang="ru-RU" dirty="0"/>
          </a:p>
        </p:txBody>
      </p:sp>
      <p:sp>
        <p:nvSpPr>
          <p:cNvPr id="134" name="TextBox 133"/>
          <p:cNvSpPr txBox="1"/>
          <p:nvPr/>
        </p:nvSpPr>
        <p:spPr>
          <a:xfrm>
            <a:off x="2915816" y="1159432"/>
            <a:ext cx="30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5" name="TextBox 134"/>
          <p:cNvSpPr txBox="1"/>
          <p:nvPr/>
        </p:nvSpPr>
        <p:spPr>
          <a:xfrm>
            <a:off x="3347864" y="1159432"/>
            <a:ext cx="292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36" name="TextBox 135"/>
          <p:cNvSpPr txBox="1"/>
          <p:nvPr/>
        </p:nvSpPr>
        <p:spPr>
          <a:xfrm>
            <a:off x="3779912" y="1159432"/>
            <a:ext cx="26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37" name="TextBox 136"/>
          <p:cNvSpPr txBox="1"/>
          <p:nvPr/>
        </p:nvSpPr>
        <p:spPr>
          <a:xfrm>
            <a:off x="4211960" y="1159432"/>
            <a:ext cx="30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38" name="TextBox 137"/>
          <p:cNvSpPr txBox="1"/>
          <p:nvPr/>
        </p:nvSpPr>
        <p:spPr>
          <a:xfrm>
            <a:off x="4644008" y="1159432"/>
            <a:ext cx="3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94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5" grpId="0"/>
      <p:bldP spid="76" grpId="0"/>
      <p:bldP spid="77" grpId="0"/>
      <p:bldP spid="78" grpId="0"/>
      <p:bldP spid="79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3" grpId="0"/>
      <p:bldP spid="9" grpId="0"/>
      <p:bldP spid="17" grpId="0"/>
      <p:bldP spid="18" grpId="0"/>
      <p:bldP spid="24" grpId="0"/>
      <p:bldP spid="42" grpId="0"/>
      <p:bldP spid="66" grpId="0"/>
      <p:bldP spid="67" grpId="0"/>
      <p:bldP spid="68" grpId="0"/>
      <p:bldP spid="69" grpId="0"/>
      <p:bldP spid="70" grpId="0"/>
      <p:bldP spid="71" grpId="0"/>
      <p:bldP spid="74" grpId="0" animBg="1"/>
      <p:bldP spid="80" grpId="0"/>
      <p:bldP spid="92" grpId="0" animBg="1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3" grpId="0"/>
      <p:bldP spid="104" grpId="0"/>
      <p:bldP spid="105" grpId="0"/>
      <p:bldP spid="106" grpId="0" animBg="1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 animBg="1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73" grpId="0" animBg="1"/>
      <p:bldP spid="129" grpId="0"/>
      <p:bldP spid="130" grpId="0"/>
      <p:bldP spid="132" grpId="0"/>
      <p:bldP spid="133" grpId="0"/>
      <p:bldP spid="134" grpId="0"/>
      <p:bldP spid="136" grpId="0"/>
      <p:bldP spid="137" grpId="0"/>
      <p:bldP spid="1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5400" dirty="0" smtClean="0"/>
              <a:t>Спасибо за внимание!!!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88680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153</Words>
  <Application>Microsoft Office PowerPoint</Application>
  <PresentationFormat>Экран (4:3)</PresentationFormat>
  <Paragraphs>81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Тренажер на тему: Личность И общество 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Личность И общество</dc:title>
  <dc:creator>admin</dc:creator>
  <cp:lastModifiedBy>DimDim</cp:lastModifiedBy>
  <cp:revision>20</cp:revision>
  <dcterms:created xsi:type="dcterms:W3CDTF">2013-10-14T13:21:14Z</dcterms:created>
  <dcterms:modified xsi:type="dcterms:W3CDTF">2013-10-20T06:44:27Z</dcterms:modified>
</cp:coreProperties>
</file>