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5856" y="1325408"/>
            <a:ext cx="2129109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/>
              <a:t>Воздух 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3299830"/>
            <a:ext cx="5009705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Через нос проходит в грудь</a:t>
            </a:r>
          </a:p>
          <a:p>
            <a:r>
              <a:rPr lang="ru-RU" sz="2800" dirty="0" smtClean="0"/>
              <a:t>И обратный держит путь.</a:t>
            </a:r>
          </a:p>
          <a:p>
            <a:r>
              <a:rPr lang="ru-RU" sz="2800" dirty="0" smtClean="0"/>
              <a:t>О невидимый, но всё же</a:t>
            </a:r>
          </a:p>
          <a:p>
            <a:r>
              <a:rPr lang="ru-RU" sz="2800" dirty="0" smtClean="0"/>
              <a:t>Без него мы жить не можем.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5633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3" y="188640"/>
            <a:ext cx="5844870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Свойства воздуха:</a:t>
            </a:r>
          </a:p>
          <a:p>
            <a:pPr marL="742950" indent="-742950">
              <a:buFont typeface="Arial" panose="020B0604020202020204" pitchFamily="34" charset="0"/>
              <a:buChar char="•"/>
            </a:pPr>
            <a:r>
              <a:rPr lang="ru-RU" sz="4000" dirty="0"/>
              <a:t>п</a:t>
            </a:r>
            <a:r>
              <a:rPr lang="ru-RU" sz="4000" dirty="0" smtClean="0"/>
              <a:t>лохо проводит звук</a:t>
            </a:r>
            <a:endParaRPr lang="ru-RU" sz="4000" dirty="0"/>
          </a:p>
        </p:txBody>
      </p:sp>
      <p:pic>
        <p:nvPicPr>
          <p:cNvPr id="7170" name="Picture 2" descr="C:\Users\Таточка\YandexDisk\для презентаций\окружайка\воздух\картинки\час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6134100" cy="404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29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очка\YandexDisk\для презентаций\окружайка\воздух\картинки\ramk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312" y="116632"/>
            <a:ext cx="82971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85293" y="2098019"/>
            <a:ext cx="3573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126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очка\YandexDisk\для презентаций\окружайка\воздух\картинки\плане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0"/>
            <a:ext cx="69837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42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588" y="1196751"/>
            <a:ext cx="6813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</a:rPr>
              <a:t>Ветер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smtClean="0"/>
              <a:t>– это движение воздуха.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1" y="2281937"/>
            <a:ext cx="8892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</a:rPr>
              <a:t>Атмосфера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smtClean="0"/>
              <a:t>– это слой воздуха, окружающий нас и нашу планету.</a:t>
            </a:r>
          </a:p>
          <a:p>
            <a:r>
              <a:rPr lang="ru-RU" sz="3600" dirty="0" smtClean="0"/>
              <a:t>Гигантская воздушная оболочка, которая простирается  вверх на сотни километров.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0455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561884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Воздух – это смесь газов:</a:t>
            </a:r>
          </a:p>
          <a:p>
            <a:pPr marL="571500" indent="-571500">
              <a:buFontTx/>
              <a:buChar char="-"/>
            </a:pPr>
            <a:r>
              <a:rPr lang="ru-RU" sz="3600" dirty="0" smtClean="0"/>
              <a:t>Азот</a:t>
            </a:r>
          </a:p>
          <a:p>
            <a:pPr marL="571500" indent="-571500">
              <a:buFontTx/>
              <a:buChar char="-"/>
            </a:pPr>
            <a:r>
              <a:rPr lang="ru-RU" sz="3600" dirty="0" smtClean="0"/>
              <a:t>Водород</a:t>
            </a:r>
          </a:p>
          <a:p>
            <a:pPr marL="571500" indent="-571500">
              <a:buFontTx/>
              <a:buChar char="-"/>
            </a:pPr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</a:rPr>
              <a:t>Кислород</a:t>
            </a:r>
          </a:p>
          <a:p>
            <a:pPr marL="571500" indent="-571500">
              <a:buFontTx/>
              <a:buChar char="-"/>
            </a:pPr>
            <a:r>
              <a:rPr lang="ru-RU" sz="3600" dirty="0" smtClean="0"/>
              <a:t>Углекислый газ.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2415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3" y="188640"/>
            <a:ext cx="4525598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Свойства воздуха:</a:t>
            </a:r>
          </a:p>
          <a:p>
            <a:pPr marL="742950" indent="-742950">
              <a:buFont typeface="Arial" panose="020B0604020202020204" pitchFamily="34" charset="0"/>
              <a:buChar char="•"/>
            </a:pPr>
            <a:r>
              <a:rPr lang="ru-RU" sz="4000" dirty="0" smtClean="0"/>
              <a:t>прозрачность</a:t>
            </a:r>
          </a:p>
          <a:p>
            <a:pPr marL="742950" indent="-742950">
              <a:buFont typeface="Arial" panose="020B0604020202020204" pitchFamily="34" charset="0"/>
              <a:buChar char="•"/>
            </a:pPr>
            <a:r>
              <a:rPr lang="ru-RU" sz="4000" dirty="0" smtClean="0"/>
              <a:t>бесцветность</a:t>
            </a:r>
            <a:endParaRPr lang="ru-RU" sz="4000" dirty="0"/>
          </a:p>
        </p:txBody>
      </p:sp>
      <p:pic>
        <p:nvPicPr>
          <p:cNvPr id="2050" name="Picture 2" descr="C:\Users\Таточка\YandexDisk\для презентаций\окружайка\воздух\картинки\чистый-воздух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4330844" cy="3194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точка\YandexDisk\для презентаций\окружайка\воздух\картинки\загрязнение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284" y="2420888"/>
            <a:ext cx="3002114" cy="2252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аточка\YandexDisk\для презентаций\окружайка\воздух\картинки\выхлоп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351" y="4822992"/>
            <a:ext cx="2963604" cy="2035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98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очка\YandexDisk\для презентаций\окружайка\воздух\картинки\ле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84984"/>
            <a:ext cx="3990975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378" y="624688"/>
            <a:ext cx="8424936" cy="181588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Растения своими листьями задерживают пыль и гарь.</a:t>
            </a:r>
          </a:p>
          <a:p>
            <a:r>
              <a:rPr lang="ru-RU" sz="2800" dirty="0" smtClean="0"/>
              <a:t>Вырабатывают кислород и поглощают углекислый газ.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5891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очка\YandexDisk\для презентаций\окружайка\воздух\картинки\aptek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76872"/>
            <a:ext cx="2795017" cy="209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Таточка\YandexDisk\для презентаций\окружайка\воздух\картинки\Bulochna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7" y="2276872"/>
            <a:ext cx="3473624" cy="2313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Таточка\YandexDisk\для презентаций\окружайка\воздух\картинки\парикмахерска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240902"/>
            <a:ext cx="3606365" cy="2405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7743" y="188640"/>
            <a:ext cx="4525598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Свойства воздуха:</a:t>
            </a:r>
          </a:p>
          <a:p>
            <a:pPr marL="742950" indent="-742950">
              <a:buFont typeface="Arial" panose="020B0604020202020204" pitchFamily="34" charset="0"/>
              <a:buChar char="•"/>
            </a:pPr>
            <a:r>
              <a:rPr lang="ru-RU" sz="4000" dirty="0" smtClean="0"/>
              <a:t>нет запаха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5985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очка\YandexDisk\для презентаций\окружайка\воздух\картинки\рам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660915"/>
            <a:ext cx="2918966" cy="3891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476672"/>
            <a:ext cx="6231193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Свойства воздуха:</a:t>
            </a:r>
          </a:p>
          <a:p>
            <a:pPr marL="742950" indent="-742950">
              <a:buFont typeface="Arial" panose="020B0604020202020204" pitchFamily="34" charset="0"/>
              <a:buChar char="•"/>
            </a:pPr>
            <a:r>
              <a:rPr lang="ru-RU" sz="4000" dirty="0" smtClean="0"/>
              <a:t>плохо проводит тепло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9023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очка\YandexDisk\для презентаций\окружайка\воздух\картинки\шуб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6356"/>
            <a:ext cx="3688333" cy="6551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</TotalTime>
  <Words>104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Таточка</dc:creator>
  <cp:lastModifiedBy>Таточка</cp:lastModifiedBy>
  <cp:revision>7</cp:revision>
  <dcterms:created xsi:type="dcterms:W3CDTF">2013-10-20T12:02:06Z</dcterms:created>
  <dcterms:modified xsi:type="dcterms:W3CDTF">2013-10-20T13:07:25Z</dcterms:modified>
</cp:coreProperties>
</file>