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66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Красная книга –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 это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список </a:t>
            </a:r>
            <a:r>
              <a:rPr lang="ru-RU" b="1" dirty="0">
                <a:solidFill>
                  <a:srgbClr val="FF0000"/>
                </a:solidFill>
              </a:rPr>
              <a:t>редких и находящихся под угрозой исчезновения </a:t>
            </a:r>
            <a:r>
              <a:rPr lang="ru-RU" b="1" dirty="0" smtClean="0">
                <a:solidFill>
                  <a:srgbClr val="FF0000"/>
                </a:solidFill>
              </a:rPr>
              <a:t>животных</a:t>
            </a:r>
            <a:r>
              <a:rPr lang="ru-RU" b="1" dirty="0">
                <a:solidFill>
                  <a:srgbClr val="FF0000"/>
                </a:solidFill>
              </a:rPr>
              <a:t>, растений и грибов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C:\Users\Оксана\Desktop\10579_html_m19972ea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8DC"/>
              </a:clrFrom>
              <a:clrTo>
                <a:srgbClr val="FFF8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160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Оксана\Desktop\Проектные работы 1А\Красная книга\№ 13 Маньш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5190"/>
            <a:ext cx="5787876" cy="634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578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Оксана\Desktop\Проектные работы 1А\Красная книга\№ 14 Одайс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15461"/>
            <a:ext cx="4612345" cy="644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07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Оксана\Desktop\Проектные работы 1А\Красная книга\№ 16 Пап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765"/>
            <a:ext cx="5328592" cy="636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677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Оксана\Desktop\Проектные работы 1А\Красная книга\№ 18 Паршу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3824"/>
            <a:ext cx="7782064" cy="640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454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Оксана\Desktop\Проектные работы 1А\Красная книга\№ 20 Русин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0007"/>
            <a:ext cx="4680520" cy="639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433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Оксана\Desktop\Проектные работы 1А\Красная книга\№ 22 Скач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14" y="404664"/>
            <a:ext cx="846814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73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Оксана\Desktop\Проектные работы 1А\Красная книга\я 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791475" cy="644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219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ксана\Desktop\Проектные работы 1А\Красная книга\№ 3 Бондарен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752528" cy="638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83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ксана\Desktop\Проектные работы 1А\Красная книга\№ 4 Варданя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713605" cy="649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3685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ксана\Desktop\Проектные работы 1А\Красная книга\№ 5 Бодры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969" y="332656"/>
            <a:ext cx="5400600" cy="633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574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ксана\Desktop\Проектные работы 1А\Красная книга\№ 5 Выдр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906" y="260648"/>
            <a:ext cx="4197077" cy="610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044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ксана\Desktop\Проектные работы 1А\Красная книга\№ 6 Горельце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488507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181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Оксана\Desktop\Проектные работы 1А\Красная книга\№ 8 Качал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6336704" cy="619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699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ксана\Desktop\Проектные работы 1А\Красная книга\№ 9 Красильни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5123939" cy="630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763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Оксана\Desktop\Проектные работы 1А\Красная книга\№ 11 Магомед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177" y="404664"/>
            <a:ext cx="4070480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870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Office PowerPoint</Application>
  <PresentationFormat>Экран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2</cp:revision>
  <dcterms:created xsi:type="dcterms:W3CDTF">2013-10-20T15:52:04Z</dcterms:created>
  <dcterms:modified xsi:type="dcterms:W3CDTF">2013-10-20T16:09:02Z</dcterms:modified>
</cp:coreProperties>
</file>