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2744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7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81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10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27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64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048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58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925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29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22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99DD-D5AA-4893-B3EC-28E69F6BAD35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4FD7B-0329-4B9F-88B7-22996A003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61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shoi-theatre.su/" TargetMode="External"/><Relationship Id="rId2" Type="http://schemas.openxmlformats.org/officeDocument/2006/relationships/hyperlink" Target="http://www.bolsho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m.wikipedia.org/" TargetMode="External"/><Relationship Id="rId4" Type="http://schemas.openxmlformats.org/officeDocument/2006/relationships/hyperlink" Target="http://moscow.org/moscow_encyclopedia/128_theatre_bolshoy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7818"/>
            <a:ext cx="11624650" cy="2616451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ПРОЕКТ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«Достопримечательности Москвы. Большой театр»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4933" y="3569395"/>
            <a:ext cx="3605637" cy="30176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515" y="3685700"/>
            <a:ext cx="4073745" cy="26224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0446" y="3767126"/>
            <a:ext cx="4121301" cy="26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99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ПРОДУКТ ПРОЕКТА</a:t>
            </a:r>
            <a:endParaRPr lang="ru-RU" b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8138504" y="2042942"/>
            <a:ext cx="4269814" cy="3356104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9846" y="2377776"/>
            <a:ext cx="5181600" cy="2909956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573630" y="2455258"/>
            <a:ext cx="4507652" cy="253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073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Визитная карточка проектанта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080" y="142938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/>
              <a:t>Над проектом работала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r>
              <a:rPr lang="ru-RU" sz="3600" b="1" dirty="0" smtClean="0"/>
              <a:t>Подольская Ксения</a:t>
            </a:r>
          </a:p>
          <a:p>
            <a:r>
              <a:rPr lang="ru-RU" sz="3600" b="1" dirty="0"/>
              <a:t>У</a:t>
            </a:r>
            <a:r>
              <a:rPr lang="ru-RU" sz="3600" b="1" dirty="0" smtClean="0"/>
              <a:t>ченица 1 «А» класса ГБОУ города Москвы №49 </a:t>
            </a:r>
          </a:p>
          <a:p>
            <a:r>
              <a:rPr lang="ru-RU" sz="3600" b="1" dirty="0" smtClean="0"/>
              <a:t>Возраст: 7 лет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9653" y="3908673"/>
            <a:ext cx="3982907" cy="265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07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0845800" cy="884555"/>
          </a:xfrm>
        </p:spPr>
        <p:txBody>
          <a:bodyPr/>
          <a:lstStyle/>
          <a:p>
            <a:pPr algn="ctr"/>
            <a:r>
              <a:rPr lang="ru-RU" b="1" dirty="0" smtClean="0"/>
              <a:t>Цели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249680"/>
            <a:ext cx="10591800" cy="492728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/>
              <a:t>повышение культурного уровня, расширение кругозора;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о</a:t>
            </a:r>
            <a:r>
              <a:rPr lang="ru-RU" sz="3200" dirty="0" smtClean="0"/>
              <a:t>знакомление с достопримечательностью своего родного города – Большим театром, его историей; понимание значения этой достопримечательности, которое она имеет в наше время;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р</a:t>
            </a:r>
            <a:r>
              <a:rPr lang="ru-RU" sz="3200" dirty="0" smtClean="0"/>
              <a:t>азвитие навыков поиска, обработки новой информации, самостоятельного изложения нового материала;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р</a:t>
            </a:r>
            <a:r>
              <a:rPr lang="ru-RU" sz="3200" dirty="0" smtClean="0"/>
              <a:t>азвитие мелкой моторики, совершенствование навыков конструирования.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799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проекта:</a:t>
            </a:r>
            <a:endParaRPr lang="ru-RU" b="1" dirty="0"/>
          </a:p>
        </p:txBody>
      </p:sp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21839"/>
            <a:ext cx="10515600" cy="415512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/>
              <a:t>з</a:t>
            </a:r>
            <a:r>
              <a:rPr lang="ru-RU" sz="3200" dirty="0" smtClean="0"/>
              <a:t>накомство с достопримечательностью города Москвы – Большим театром на местности, подготовка фотоотчета;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/>
              <a:t>п</a:t>
            </a:r>
            <a:r>
              <a:rPr lang="ru-RU" sz="3200" dirty="0" smtClean="0"/>
              <a:t>оиск и обработка информации о Большом театре (история, интересные факты);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/>
              <a:t>п</a:t>
            </a:r>
            <a:r>
              <a:rPr lang="ru-RU" sz="3200" dirty="0" smtClean="0"/>
              <a:t>одготовка краткой презентации о Большом театре;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создание макета Большого театра (работа с мелкими деталями конструктора, сборка целостного объекта – продукта проекта)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2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Краткая презентация (выводы):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Большой театр или Государственный Академический Большой театр России (ГАБТ) – один из крупнейших в России и самых значительных в мире театров оперы и балета. Комплекс зданий Большого театра располагается в самом центре Москвы, на Театральной площади.</a:t>
            </a:r>
          </a:p>
          <a:p>
            <a:pPr algn="just"/>
            <a:r>
              <a:rPr lang="ru-RU" dirty="0" smtClean="0"/>
              <a:t>Основоположником Большого театра в Москве можно считать князя Урусова Петра Васильевича. В марте 1776 годы князь, имевший собственную театральную труппу, получил от императрицы Екатерины II разрешение на исключительное право устройства в Москве театральных представлений. И он обязан был в течение пяти лет выстроить постоянное здание для театральной труппы, которое служило бы украшением Москвы. Князь Урусов вместе с компаньоном, английским предпринимателем Майклом </a:t>
            </a:r>
            <a:r>
              <a:rPr lang="ru-RU" dirty="0" err="1" smtClean="0"/>
              <a:t>Мэдоксом</a:t>
            </a:r>
            <a:r>
              <a:rPr lang="ru-RU" dirty="0" smtClean="0"/>
              <a:t> приступил к строительству, но этому театру не суждено было открыться – он сгорел сразу же после постройки.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785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160" y="2581407"/>
            <a:ext cx="11089640" cy="395147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Здание Большого театра неоднократно подвергалось разрушению из-за пожаров.</a:t>
            </a:r>
          </a:p>
          <a:p>
            <a:r>
              <a:rPr lang="ru-RU" dirty="0" smtClean="0"/>
              <a:t>Т</a:t>
            </a:r>
            <a:r>
              <a:rPr lang="ru-RU" dirty="0" smtClean="0">
                <a:effectLst/>
              </a:rPr>
              <a:t>о  здание Большого, что уже в течение многих лет воспринимается всеми как одна из главных достопримечательностей Москвы, открылось 20 октября 1856 г. в дни коронации Александра II.</a:t>
            </a:r>
          </a:p>
          <a:p>
            <a:r>
              <a:rPr lang="ru-RU" dirty="0" smtClean="0">
                <a:effectLst/>
              </a:rPr>
              <a:t>Над строительством этого здания театра работал главный архитектор императорских театров Альберт </a:t>
            </a:r>
            <a:r>
              <a:rPr lang="ru-RU" dirty="0" err="1" smtClean="0">
                <a:effectLst/>
              </a:rPr>
              <a:t>Кавос</a:t>
            </a:r>
            <a:r>
              <a:rPr lang="ru-RU" dirty="0" smtClean="0">
                <a:effectLst/>
              </a:rPr>
              <a:t>. Облик фасада Большого театра очень видоизменился по сравнению с предыдущими строениями. Появился второй фронтон. Конная тройка Аполлона была заменена квадригой, отлитой из бронзы. На внутреннем поле фронтона появился алебастровый барельеф, представляющий собой летящих гениев с лирой.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7478" y="223958"/>
            <a:ext cx="3349617" cy="22330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9266" y="184616"/>
            <a:ext cx="3408630" cy="227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166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4560" y="873760"/>
            <a:ext cx="10429240" cy="530320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Последняя реконструкция театра длилась 6 лет и была завершена в 2011 году. </a:t>
            </a:r>
          </a:p>
          <a:p>
            <a:r>
              <a:rPr lang="ru-RU" dirty="0" smtClean="0"/>
              <a:t>В настоящее время в театре работают 2 труппы – оперная и балетная.</a:t>
            </a:r>
          </a:p>
          <a:p>
            <a:r>
              <a:rPr lang="ru-RU" dirty="0" smtClean="0"/>
              <a:t>Известные балеты, которые входят сейчас в репертуар Большого театра, - это «Лебединое озеро», «Жизель», «Щелкунчик», «Корсар», «Баядерка», «Дон Кихот», «</a:t>
            </a:r>
            <a:r>
              <a:rPr lang="ru-RU" dirty="0" err="1" smtClean="0"/>
              <a:t>Чиполлино</a:t>
            </a:r>
            <a:r>
              <a:rPr lang="ru-RU" dirty="0" smtClean="0"/>
              <a:t>», «Спартак» и др.</a:t>
            </a:r>
          </a:p>
          <a:p>
            <a:r>
              <a:rPr lang="ru-RU" dirty="0" smtClean="0"/>
              <a:t>К известным оперным постановкам можно отнести оперу «Евгений Онегин», «Золотой петушок», «Руслан и Людмила», «Кармен», «Иоланта» и др.</a:t>
            </a:r>
          </a:p>
          <a:p>
            <a:r>
              <a:rPr lang="ru-RU" dirty="0" smtClean="0"/>
              <a:t>За  всю историю на сцене Большого театра было поставлено более 700 оперных и балетных спектаклей, на музыку таких композиторов как Чайковский, Рахманинов, Прокофьев, Верди, Вагнер, Бетховен и др. </a:t>
            </a:r>
          </a:p>
          <a:p>
            <a:r>
              <a:rPr lang="ru-RU" dirty="0" smtClean="0"/>
              <a:t>Именно в Большом театре П.И. Чайковский дебютировал как создатель музыки к опере и балету. Его первым балетом стал балет «Лебединое озеро» в 1877 году.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819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909" y="1210252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Используемые при подготовке проекта ссылки: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91" y="3030970"/>
            <a:ext cx="10515600" cy="267710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www.bolshoi.ru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ru-RU" dirty="0" smtClean="0">
                <a:hlinkClick r:id="rId3"/>
              </a:rPr>
              <a:t>:</a:t>
            </a:r>
            <a:r>
              <a:rPr lang="en-US" dirty="0" smtClean="0">
                <a:hlinkClick r:id="rId3"/>
              </a:rPr>
              <a:t>//www.bolshoi-theatre.su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ru-RU" dirty="0" smtClean="0">
                <a:hlinkClick r:id="rId4"/>
              </a:rPr>
              <a:t>:</a:t>
            </a:r>
            <a:r>
              <a:rPr lang="en-US" dirty="0" smtClean="0">
                <a:hlinkClick r:id="rId4"/>
              </a:rPr>
              <a:t>//moscow.org/</a:t>
            </a:r>
            <a:r>
              <a:rPr lang="en-US" dirty="0" err="1" smtClean="0">
                <a:hlinkClick r:id="rId4"/>
              </a:rPr>
              <a:t>moscow_encyclopedia</a:t>
            </a:r>
            <a:r>
              <a:rPr lang="en-US" dirty="0" smtClean="0">
                <a:hlinkClick r:id="rId4"/>
              </a:rPr>
              <a:t>/128_theatre_bolshoy.htm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ru-RU" dirty="0" smtClean="0">
                <a:hlinkClick r:id="rId5"/>
              </a:rPr>
              <a:t>:</a:t>
            </a:r>
            <a:r>
              <a:rPr lang="en-US" dirty="0" smtClean="0">
                <a:hlinkClick r:id="rId5"/>
              </a:rPr>
              <a:t>//ru.m.wikipedia.org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22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Фотоотчет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2240" y="473920"/>
            <a:ext cx="4028440" cy="268562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585681"/>
            <a:ext cx="3693160" cy="2462107"/>
          </a:xfr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6580" y="3560927"/>
            <a:ext cx="4175760" cy="27838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4420" y="3560927"/>
            <a:ext cx="4302608" cy="28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13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TC104033937[[fn=След самолета]]</Template>
  <TotalTime>583</TotalTime>
  <Words>464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 «Достопримечательности Москвы. Большой театр»</vt:lpstr>
      <vt:lpstr>Визитная карточка проектанта</vt:lpstr>
      <vt:lpstr>Цели проекта:</vt:lpstr>
      <vt:lpstr>Задачи проекта:</vt:lpstr>
      <vt:lpstr>Краткая презентация (выводы):</vt:lpstr>
      <vt:lpstr>Слайд 6</vt:lpstr>
      <vt:lpstr>Слайд 7</vt:lpstr>
      <vt:lpstr>Используемые при подготовке проекта ссылки:</vt:lpstr>
      <vt:lpstr>Фотоотчет</vt:lpstr>
      <vt:lpstr>ПРОДУКТ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«Достопримечательности Москвы. Большой театр»</dc:title>
  <dc:creator>Светлана Подольская</dc:creator>
  <cp:lastModifiedBy>Admin</cp:lastModifiedBy>
  <cp:revision>37</cp:revision>
  <dcterms:created xsi:type="dcterms:W3CDTF">2013-10-20T14:04:49Z</dcterms:created>
  <dcterms:modified xsi:type="dcterms:W3CDTF">2013-10-21T13:36:18Z</dcterms:modified>
</cp:coreProperties>
</file>