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Культура Древней Руси</a:t>
            </a:r>
            <a:endParaRPr lang="ru-RU" sz="3200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000" dirty="0" smtClean="0"/>
              <a:t>Урок  истории в 6 классе     </a:t>
            </a:r>
          </a:p>
          <a:p>
            <a:r>
              <a:rPr lang="ru-RU" sz="2000" dirty="0" err="1" smtClean="0"/>
              <a:t>Автор:учитель</a:t>
            </a:r>
            <a:r>
              <a:rPr lang="ru-RU" sz="2000" dirty="0" smtClean="0"/>
              <a:t> первой категории   МОУ  Уральская СОШ Лялина Татьяна Митрофановна  </a:t>
            </a:r>
          </a:p>
          <a:p>
            <a:endParaRPr lang="ru-RU" sz="2000" dirty="0"/>
          </a:p>
        </p:txBody>
      </p:sp>
      <p:pic>
        <p:nvPicPr>
          <p:cNvPr id="1026" name="Picture 2" descr="http://im6-tub-ru.yandex.net/i?id=513102661-6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142984"/>
            <a:ext cx="4429156" cy="34290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2400" dirty="0" smtClean="0"/>
              <a:t>Откуда  есть пошла Русская земля,  кто в Киеве  начал первым княжить?»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486400" cy="5667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Зодчество </a:t>
            </a:r>
            <a:endParaRPr lang="ru-RU" sz="2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1640" y="1124744"/>
            <a:ext cx="5486400" cy="8048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Руси было развито деревянное  </a:t>
            </a:r>
            <a:r>
              <a:rPr lang="ru-RU" sz="2000" dirty="0" err="1" smtClean="0"/>
              <a:t>зодчество.возводились</a:t>
            </a:r>
            <a:r>
              <a:rPr lang="ru-RU" sz="2000" dirty="0" smtClean="0"/>
              <a:t> каменные храмы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64347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Софийский собор при Ярославе Мудром</a:t>
            </a:r>
            <a:endParaRPr lang="ru-RU" sz="2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16832"/>
            <a:ext cx="500066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Стены храмов  расписывались фресками, переливались разноцветной мозаикой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Иконы, фрески и мозаика, торжественное богослужение и церковное пение составляли  в нем  удивительное единство</a:t>
            </a:r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00052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76672"/>
            <a:ext cx="5486400" cy="5667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Художественное  ремесло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14353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26876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Древнерусское  государство  отличалось  высоким уровнем  развития культуры. Древнерусская  культура  стала частью  мировой культуры.</a:t>
            </a:r>
            <a:endParaRPr lang="ru-RU" sz="2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9712" y="1124744"/>
            <a:ext cx="5516016" cy="794519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92896"/>
            <a:ext cx="4000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2492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86256"/>
            <a:ext cx="5486400" cy="1081082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Цели урока: охарактеризовать развитие Руси </a:t>
            </a:r>
            <a:r>
              <a:rPr lang="en-US" sz="2800" dirty="0" smtClean="0"/>
              <a:t>IX</a:t>
            </a:r>
            <a:r>
              <a:rPr lang="ru-RU" sz="2800" dirty="0" smtClean="0"/>
              <a:t>-</a:t>
            </a:r>
            <a:r>
              <a:rPr lang="en-US" sz="2800" dirty="0" smtClean="0"/>
              <a:t>XI</a:t>
            </a:r>
            <a:r>
              <a:rPr lang="ru-RU" sz="2800" dirty="0" smtClean="0"/>
              <a:t> </a:t>
            </a:r>
            <a:r>
              <a:rPr lang="ru-RU" sz="2800" dirty="0" smtClean="0"/>
              <a:t>веков 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0166" y="57148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4338" name="Picture 2" descr="http://www.r-u.org.ua/arhiv/images/stories/20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642918"/>
            <a:ext cx="4000528" cy="37862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Особенности культуры Древней Руси</a:t>
            </a:r>
            <a:endParaRPr lang="ru-RU" sz="2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im8-tub-ru.yandex.net/i?id=71959960-4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642918"/>
            <a:ext cx="4357718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Основой древнерусской культуры стало наследие  восточных  славян: древние мифы и сказания, традиции резьбы по дереву, камню, искусство кузнецов. Древнерусская культура  впитывала в себя  и культурные достижения соседних народов. Большое влияние  на русскую культуру  оказывала Византия.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3573016"/>
            <a:ext cx="5486400" cy="4114800"/>
          </a:xfrm>
        </p:spPr>
      </p:sp>
      <p:pic>
        <p:nvPicPr>
          <p:cNvPr id="16386" name="Picture 2" descr="http://im2-tub-ru.yandex.net/i?id=151096596-5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4664"/>
            <a:ext cx="3643338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43108" y="57148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293096"/>
            <a:ext cx="5486400" cy="1879104"/>
          </a:xfrm>
        </p:spPr>
        <p:txBody>
          <a:bodyPr>
            <a:noAutofit/>
          </a:bodyPr>
          <a:lstStyle/>
          <a:p>
            <a:r>
              <a:rPr lang="ru-RU" sz="2000" dirty="0" smtClean="0"/>
              <a:t>С незапамятных времен на Руси  развивалось устное народное </a:t>
            </a:r>
            <a:r>
              <a:rPr lang="ru-RU" sz="2000" dirty="0" err="1" smtClean="0"/>
              <a:t>творчество-песни</a:t>
            </a:r>
            <a:r>
              <a:rPr lang="ru-RU" sz="2000" dirty="0" smtClean="0"/>
              <a:t>, сказки, былины. Любимыми былинными героями стали Илья </a:t>
            </a:r>
            <a:r>
              <a:rPr lang="ru-RU" sz="2000" dirty="0" err="1" smtClean="0"/>
              <a:t>Муромец,Добрыня</a:t>
            </a:r>
            <a:r>
              <a:rPr lang="ru-RU" sz="2000" dirty="0" smtClean="0"/>
              <a:t> Никитич, Алеша Попович.  Народ воспевал  ратные подвиги богатырей.</a:t>
            </a:r>
            <a:endParaRPr lang="ru-RU" sz="2000" dirty="0"/>
          </a:p>
        </p:txBody>
      </p:sp>
      <p:pic>
        <p:nvPicPr>
          <p:cNvPr id="17410" name="Picture 2" descr="http://im0-tub-ru.yandex.net/i?id=20185539-5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764704"/>
            <a:ext cx="4548206" cy="3214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Русские былины проникнуты  идеей  освобождения своей земли, ее защиты от врагов.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4-tub-ru.yandex.net/i?id=587575613-1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071546"/>
            <a:ext cx="4572032" cy="35004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71480"/>
            <a:ext cx="6565926" cy="415609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548680"/>
            <a:ext cx="5486400" cy="8048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Письменность  и  грамотность на  Руси.</a:t>
            </a:r>
            <a:endParaRPr lang="ru-RU" sz="2400" dirty="0"/>
          </a:p>
        </p:txBody>
      </p:sp>
      <p:pic>
        <p:nvPicPr>
          <p:cNvPr id="20482" name="Picture 2" descr="http://img0.liveinternet.ru/images/attach/c/1/64/17/64017568_81504e0e9f45823608b8b4417f2a9955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6096000" cy="38576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480" y="57148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Книги украшались  небольшими  изящными картинками, иллюстрирующими </a:t>
            </a:r>
            <a:r>
              <a:rPr lang="ru-RU" sz="2400" dirty="0" err="1" smtClean="0"/>
              <a:t>текст-миниатюрами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3554" name="Picture 2" descr="http://900igr.net/datas/istorija/Kultura-13-15-vekov/0007-007-Pismen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1" y="642918"/>
            <a:ext cx="5643602" cy="40672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486400" cy="5667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Литература</a:t>
            </a:r>
            <a:endParaRPr lang="ru-RU" sz="2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196752"/>
            <a:ext cx="5986466" cy="804862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11 веке на Руси появились  письменные произведения, зарождается древнерусская литература. Первыми  литературными произведениями были летописи  Древнейшая летопись  «Повесть временных лет» была создана около 1113 года монахом Киево-Печерского монастыря Нестором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56992"/>
            <a:ext cx="307183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240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Культура Древней Руси</vt:lpstr>
      <vt:lpstr>Цели урока: охарактеризовать развитие Руси IX-XI веков </vt:lpstr>
      <vt:lpstr>Особенности культуры Древней Руси</vt:lpstr>
      <vt:lpstr>Основой древнерусской культуры стало наследие  восточных  славян: древние мифы и сказания, традиции резьбы по дереву, камню, искусство кузнецов. Древнерусская культура  впитывала в себя  и культурные достижения соседних народов. Большое влияние  на русскую культуру  оказывала Византия.</vt:lpstr>
      <vt:lpstr>Слайд 5</vt:lpstr>
      <vt:lpstr>Русские былины проникнуты  идеей  освобождения своей земли, ее защиты от врагов.</vt:lpstr>
      <vt:lpstr>Слайд 7</vt:lpstr>
      <vt:lpstr>Слайд 8</vt:lpstr>
      <vt:lpstr>Литература</vt:lpstr>
      <vt:lpstr>«Откуда  есть пошла Русская земля,  кто в Киеве  начал первым княжить?»</vt:lpstr>
      <vt:lpstr>Зодчество </vt:lpstr>
      <vt:lpstr>Софийский собор при Ярославе Мудром</vt:lpstr>
      <vt:lpstr>Стены храмов  расписывались фресками, переливались разноцветной мозаикой</vt:lpstr>
      <vt:lpstr>Художественное  ремесло</vt:lpstr>
      <vt:lpstr>Древнерусское  государство  отличалось  высоким уровнем  развития культуры. Древнерусская  культура  стала частью  мировой культуры.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Пользователь</cp:lastModifiedBy>
  <cp:revision>41</cp:revision>
  <dcterms:created xsi:type="dcterms:W3CDTF">2013-10-18T15:22:55Z</dcterms:created>
  <dcterms:modified xsi:type="dcterms:W3CDTF">2013-10-21T07:05:52Z</dcterms:modified>
</cp:coreProperties>
</file>