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-64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C2575C1-CF0E-41F8-97BD-151A4936B5E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7B06-20FE-4FA9-B5F5-04AC18E30CA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32350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75C1-CF0E-41F8-97BD-151A4936B5E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7B06-20FE-4FA9-B5F5-04AC18E30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7562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75C1-CF0E-41F8-97BD-151A4936B5E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7B06-20FE-4FA9-B5F5-04AC18E30CA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4604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75C1-CF0E-41F8-97BD-151A4936B5E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7B06-20FE-4FA9-B5F5-04AC18E30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4939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75C1-CF0E-41F8-97BD-151A4936B5E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7B06-20FE-4FA9-B5F5-04AC18E30CA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48101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75C1-CF0E-41F8-97BD-151A4936B5E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7B06-20FE-4FA9-B5F5-04AC18E30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9135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75C1-CF0E-41F8-97BD-151A4936B5E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7B06-20FE-4FA9-B5F5-04AC18E30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6999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75C1-CF0E-41F8-97BD-151A4936B5E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7B06-20FE-4FA9-B5F5-04AC18E30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1388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75C1-CF0E-41F8-97BD-151A4936B5E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7B06-20FE-4FA9-B5F5-04AC18E30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2357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75C1-CF0E-41F8-97BD-151A4936B5E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7B06-20FE-4FA9-B5F5-04AC18E30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7681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75C1-CF0E-41F8-97BD-151A4936B5E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7B06-20FE-4FA9-B5F5-04AC18E30CA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40396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C2575C1-CF0E-41F8-97BD-151A4936B5EF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F2EE7B06-20FE-4FA9-B5F5-04AC18E30CA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01650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K</a:t>
            </a:r>
            <a:r>
              <a:rPr lang="en-US" dirty="0" smtClean="0"/>
              <a:t>urt </a:t>
            </a:r>
            <a:r>
              <a:rPr lang="en-US" dirty="0"/>
              <a:t>C</a:t>
            </a:r>
            <a:r>
              <a:rPr lang="en-US" dirty="0" smtClean="0"/>
              <a:t>obain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5567" y="1663909"/>
            <a:ext cx="5005666" cy="456986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10466" y="1663909"/>
            <a:ext cx="4122295" cy="4569866"/>
          </a:xfrm>
        </p:spPr>
      </p:pic>
    </p:spTree>
    <p:extLst>
      <p:ext uri="{BB962C8B-B14F-4D97-AF65-F5344CB8AC3E}">
        <p14:creationId xmlns:p14="http://schemas.microsoft.com/office/powerpoint/2010/main" xmlns="" val="315587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Kurt Cobain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1056" y="1663908"/>
            <a:ext cx="5366477" cy="4137285"/>
          </a:xfrm>
          <a:blipFill>
            <a:blip r:embed="rId2" cstate="print"/>
            <a:tile tx="0" ty="0" sx="100000" sy="100000" flip="none" algn="tl"/>
          </a:blipFill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             1967-1994</a:t>
            </a:r>
          </a:p>
          <a:p>
            <a:r>
              <a:rPr lang="en-US" sz="2400" dirty="0" smtClean="0"/>
              <a:t>Cobain </a:t>
            </a:r>
            <a:r>
              <a:rPr lang="en-US" sz="2400" dirty="0"/>
              <a:t>was born on February 20, 1967. At age two, Kurt appeared at music. In 1985, Kurt organized a group called Fecal </a:t>
            </a:r>
            <a:r>
              <a:rPr lang="en-US" sz="2400" dirty="0" err="1"/>
              <a:t>Mattea</a:t>
            </a:r>
            <a:r>
              <a:rPr lang="en-US" sz="2400" dirty="0"/>
              <a:t> year later she broke up without firing a single </a:t>
            </a:r>
            <a:r>
              <a:rPr lang="en-US" sz="2400" dirty="0" err="1"/>
              <a:t>albumr</a:t>
            </a:r>
            <a:r>
              <a:rPr lang="en-US" sz="2400" dirty="0"/>
              <a:t>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22698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/>
              <a:t>nirvana</a:t>
            </a:r>
            <a:endParaRPr lang="ru-RU" sz="6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1568" y="1567723"/>
            <a:ext cx="6490740" cy="445207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/>
              <a:t>Punk</a:t>
            </a:r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- 1987-1994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USA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-</a:t>
            </a:r>
            <a:r>
              <a:rPr lang="en-US" sz="2400" dirty="0" smtClean="0"/>
              <a:t>participants</a:t>
            </a:r>
            <a:r>
              <a:rPr lang="ru-RU" sz="2400" dirty="0" smtClean="0"/>
              <a:t>:</a:t>
            </a:r>
          </a:p>
          <a:p>
            <a:pPr marL="342900" indent="-342900">
              <a:buFontTx/>
              <a:buChar char="-"/>
            </a:pPr>
            <a:r>
              <a:rPr lang="ru-RU" sz="2400" dirty="0"/>
              <a:t> </a:t>
            </a:r>
            <a:r>
              <a:rPr lang="ru-RU" sz="2400" dirty="0" smtClean="0"/>
              <a:t>  -</a:t>
            </a:r>
            <a:r>
              <a:rPr lang="en-US" sz="2400" dirty="0"/>
              <a:t>Kurt </a:t>
            </a:r>
            <a:r>
              <a:rPr lang="en-US" sz="2400" dirty="0" smtClean="0"/>
              <a:t>Cobain</a:t>
            </a:r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/>
              <a:t> </a:t>
            </a:r>
            <a:r>
              <a:rPr lang="ru-RU" sz="2400" dirty="0" smtClean="0"/>
              <a:t>  -</a:t>
            </a:r>
            <a:r>
              <a:rPr lang="en-US" sz="2400" dirty="0" err="1"/>
              <a:t>Krist</a:t>
            </a:r>
            <a:r>
              <a:rPr lang="en-US" sz="2400" dirty="0"/>
              <a:t> </a:t>
            </a:r>
            <a:r>
              <a:rPr lang="en-US" sz="2400" dirty="0" err="1" smtClean="0"/>
              <a:t>Novoselic</a:t>
            </a:r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/>
              <a:t> </a:t>
            </a:r>
            <a:r>
              <a:rPr lang="ru-RU" sz="2400" dirty="0" smtClean="0"/>
              <a:t>  -</a:t>
            </a:r>
            <a:r>
              <a:rPr lang="en-US" sz="2400" dirty="0"/>
              <a:t>Dave </a:t>
            </a:r>
            <a:r>
              <a:rPr lang="en-US" sz="2400" dirty="0" err="1"/>
              <a:t>Grohl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03754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death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0702" y="974361"/>
            <a:ext cx="4167265" cy="532150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April 8, 1994 an electrician came to the house of Cobain in 8 hours 30 minutes for installing a security system and he found dead on Kurt polo Bose left ear he was lying shotgun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47586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8000" dirty="0"/>
              <a:t>memory</a:t>
            </a:r>
            <a:endParaRPr lang="ru-RU" sz="8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50899" y="689548"/>
            <a:ext cx="5141626" cy="533025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April 5, 2011 in Aberdeen (Washington) was a monument to Kurt Cobain. The monument is an enlarged copy of one of the concrete guitar </a:t>
            </a:r>
            <a:r>
              <a:rPr lang="en-US" sz="2000" dirty="0" smtClean="0"/>
              <a:t>musician.</a:t>
            </a:r>
            <a:r>
              <a:rPr lang="ru-RU" sz="2000" dirty="0" smtClean="0"/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402410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/>
              <a:t>guitar</a:t>
            </a:r>
            <a:endParaRPr lang="ru-RU" sz="5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0702" y="644577"/>
            <a:ext cx="4032354" cy="572624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sz="3600" dirty="0"/>
              <a:t>great guitar company Fender released in honor of Kurt's guitar in three versions. The price of this guitar 70,000 rubles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10474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Интеграл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155</Words>
  <Application>Microsoft Office PowerPoint</Application>
  <PresentationFormat>Произвольный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Интеграл</vt:lpstr>
      <vt:lpstr>Kurt Cobain</vt:lpstr>
      <vt:lpstr>Kurt Cobain</vt:lpstr>
      <vt:lpstr>nirvana</vt:lpstr>
      <vt:lpstr>death</vt:lpstr>
      <vt:lpstr>memory</vt:lpstr>
      <vt:lpstr>guitar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Kurt Cobain</dc:title>
  <dc:creator>никита</dc:creator>
  <cp:lastModifiedBy>Admin</cp:lastModifiedBy>
  <cp:revision>12</cp:revision>
  <dcterms:created xsi:type="dcterms:W3CDTF">2013-10-19T16:10:43Z</dcterms:created>
  <dcterms:modified xsi:type="dcterms:W3CDTF">2013-10-21T17:42:24Z</dcterms:modified>
</cp:coreProperties>
</file>