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7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2F26D-6141-4219-9B8D-91EF38B129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3017-417A-496D-A931-FFED1AF1F8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926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2F26D-6141-4219-9B8D-91EF38B129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3017-417A-496D-A931-FFED1AF1F8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6057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2F26D-6141-4219-9B8D-91EF38B129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3017-417A-496D-A931-FFED1AF1F8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7113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2F26D-6141-4219-9B8D-91EF38B129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3017-417A-496D-A931-FFED1AF1F8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7807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2F26D-6141-4219-9B8D-91EF38B129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3017-417A-496D-A931-FFED1AF1F8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9761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2F26D-6141-4219-9B8D-91EF38B129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3017-417A-496D-A931-FFED1AF1F8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2689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2F26D-6141-4219-9B8D-91EF38B129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3017-417A-496D-A931-FFED1AF1F8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8202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2F26D-6141-4219-9B8D-91EF38B129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3017-417A-496D-A931-FFED1AF1F8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861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2F26D-6141-4219-9B8D-91EF38B129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3017-417A-496D-A931-FFED1AF1F8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9420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2F26D-6141-4219-9B8D-91EF38B129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3017-417A-496D-A931-FFED1AF1F8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8039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2F26D-6141-4219-9B8D-91EF38B129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3017-417A-496D-A931-FFED1AF1F8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528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2F26D-6141-4219-9B8D-91EF38B129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03017-417A-496D-A931-FFED1AF1F8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274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gif"/><Relationship Id="rId13" Type="http://schemas.openxmlformats.org/officeDocument/2006/relationships/image" Target="../media/image20.gif"/><Relationship Id="rId3" Type="http://schemas.openxmlformats.org/officeDocument/2006/relationships/image" Target="../media/image10.jpeg"/><Relationship Id="rId7" Type="http://schemas.openxmlformats.org/officeDocument/2006/relationships/image" Target="../media/image14.gif"/><Relationship Id="rId12" Type="http://schemas.openxmlformats.org/officeDocument/2006/relationships/image" Target="../media/image19.gif"/><Relationship Id="rId17" Type="http://schemas.openxmlformats.org/officeDocument/2006/relationships/image" Target="../media/image24.gif"/><Relationship Id="rId2" Type="http://schemas.openxmlformats.org/officeDocument/2006/relationships/image" Target="../media/image9.gif"/><Relationship Id="rId16" Type="http://schemas.openxmlformats.org/officeDocument/2006/relationships/image" Target="../media/image23.gif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.gif"/><Relationship Id="rId11" Type="http://schemas.openxmlformats.org/officeDocument/2006/relationships/image" Target="../media/image18.gif"/><Relationship Id="rId5" Type="http://schemas.openxmlformats.org/officeDocument/2006/relationships/image" Target="../media/image12.gif"/><Relationship Id="rId15" Type="http://schemas.openxmlformats.org/officeDocument/2006/relationships/image" Target="../media/image22.gif"/><Relationship Id="rId10" Type="http://schemas.openxmlformats.org/officeDocument/2006/relationships/image" Target="../media/image17.gif"/><Relationship Id="rId4" Type="http://schemas.openxmlformats.org/officeDocument/2006/relationships/image" Target="../media/image11.gif"/><Relationship Id="rId9" Type="http://schemas.openxmlformats.org/officeDocument/2006/relationships/image" Target="../media/image16.gif"/><Relationship Id="rId14" Type="http://schemas.openxmlformats.org/officeDocument/2006/relationships/image" Target="../media/image21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gif"/><Relationship Id="rId13" Type="http://schemas.openxmlformats.org/officeDocument/2006/relationships/image" Target="../media/image20.gif"/><Relationship Id="rId3" Type="http://schemas.openxmlformats.org/officeDocument/2006/relationships/image" Target="../media/image10.jpeg"/><Relationship Id="rId7" Type="http://schemas.openxmlformats.org/officeDocument/2006/relationships/image" Target="../media/image14.gif"/><Relationship Id="rId12" Type="http://schemas.openxmlformats.org/officeDocument/2006/relationships/image" Target="../media/image19.gif"/><Relationship Id="rId17" Type="http://schemas.openxmlformats.org/officeDocument/2006/relationships/image" Target="../media/image24.gif"/><Relationship Id="rId2" Type="http://schemas.openxmlformats.org/officeDocument/2006/relationships/image" Target="../media/image9.gif"/><Relationship Id="rId16" Type="http://schemas.openxmlformats.org/officeDocument/2006/relationships/image" Target="../media/image23.gif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.gif"/><Relationship Id="rId11" Type="http://schemas.openxmlformats.org/officeDocument/2006/relationships/image" Target="../media/image18.gif"/><Relationship Id="rId5" Type="http://schemas.openxmlformats.org/officeDocument/2006/relationships/image" Target="../media/image12.gif"/><Relationship Id="rId15" Type="http://schemas.openxmlformats.org/officeDocument/2006/relationships/image" Target="../media/image22.gif"/><Relationship Id="rId10" Type="http://schemas.openxmlformats.org/officeDocument/2006/relationships/image" Target="../media/image17.gif"/><Relationship Id="rId4" Type="http://schemas.openxmlformats.org/officeDocument/2006/relationships/image" Target="../media/image11.gif"/><Relationship Id="rId9" Type="http://schemas.openxmlformats.org/officeDocument/2006/relationships/image" Target="../media/image16.gif"/><Relationship Id="rId14" Type="http://schemas.openxmlformats.org/officeDocument/2006/relationships/image" Target="../media/image21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8.gif"/><Relationship Id="rId4" Type="http://schemas.openxmlformats.org/officeDocument/2006/relationships/image" Target="../media/image3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3.gif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476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9124" y="285727"/>
            <a:ext cx="4143371" cy="3107529"/>
          </a:xfrm>
          <a:prstGeom prst="rect">
            <a:avLst/>
          </a:prstGeom>
        </p:spPr>
      </p:pic>
      <p:pic>
        <p:nvPicPr>
          <p:cNvPr id="6146" name="Picture 2" descr="x_a0db766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643314"/>
            <a:ext cx="4091985" cy="295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92b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35945">
            <a:off x="593572" y="589646"/>
            <a:ext cx="3311525" cy="2319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2b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52134">
            <a:off x="5424543" y="3746968"/>
            <a:ext cx="3196023" cy="2433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 descr="x_3ab70279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298" y="2214554"/>
            <a:ext cx="3406071" cy="254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62885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Изображение 048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08" y="214290"/>
            <a:ext cx="4714908" cy="6435894"/>
          </a:xfrm>
          <a:prstGeom prst="ellipse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08015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IMG_216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85728"/>
            <a:ext cx="8384577" cy="62864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3714752"/>
            <a:ext cx="9144000" cy="1569660"/>
          </a:xfrm>
          <a:prstGeom prst="rect">
            <a:avLst/>
          </a:prstGeom>
        </p:spPr>
        <p:txBody>
          <a:bodyPr wrap="square">
            <a:prstTxWarp prst="textArchDown">
              <a:avLst/>
            </a:prstTxWarp>
            <a:spAutoFit/>
          </a:bodyPr>
          <a:lstStyle/>
          <a:p>
            <a:pPr algn="ctr"/>
            <a:r>
              <a:rPr lang="ru-RU" sz="4800" b="1" dirty="0" smtClean="0">
                <a:ln w="28575">
                  <a:solidFill>
                    <a:srgbClr val="9BBB59">
                      <a:lumMod val="50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Центр детского творчества</a:t>
            </a:r>
          </a:p>
          <a:p>
            <a:pPr algn="ctr"/>
            <a:r>
              <a:rPr lang="ru-RU" sz="4800" b="1" dirty="0" smtClean="0">
                <a:ln w="28575">
                  <a:solidFill>
                    <a:srgbClr val="9BBB59">
                      <a:lumMod val="50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«Сокол»</a:t>
            </a:r>
            <a:endParaRPr lang="ru-RU" sz="4800" b="1" dirty="0">
              <a:ln w="28575">
                <a:solidFill>
                  <a:srgbClr val="9BBB59">
                    <a:lumMod val="50000"/>
                  </a:srgbClr>
                </a:solidFill>
                <a:prstDash val="solid"/>
              </a:ln>
              <a:solidFill>
                <a:srgbClr val="00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9076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2000" b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ажение 11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8794" y="1285860"/>
            <a:ext cx="5357850" cy="45737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7" descr="C:\Documents and Settings\Ильина\Рабочий стол\лиза.gif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214290"/>
            <a:ext cx="1929365" cy="1444136"/>
          </a:xfrm>
          <a:prstGeom prst="rect">
            <a:avLst/>
          </a:prstGeom>
          <a:noFill/>
        </p:spPr>
      </p:pic>
      <p:pic>
        <p:nvPicPr>
          <p:cNvPr id="4" name="Picture 3" descr="C:\Documents and Settings\Ильина\Рабочий стол\вика.gif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1071546"/>
            <a:ext cx="1895466" cy="1418762"/>
          </a:xfrm>
          <a:prstGeom prst="rect">
            <a:avLst/>
          </a:prstGeom>
          <a:noFill/>
        </p:spPr>
      </p:pic>
      <p:pic>
        <p:nvPicPr>
          <p:cNvPr id="5" name="Picture 5" descr="C:\Documents and Settings\Ильина\Рабочий стол\егор.gif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40" y="3857628"/>
            <a:ext cx="1928858" cy="1443756"/>
          </a:xfrm>
          <a:prstGeom prst="rect">
            <a:avLst/>
          </a:prstGeom>
          <a:noFill/>
        </p:spPr>
      </p:pic>
      <p:pic>
        <p:nvPicPr>
          <p:cNvPr id="6" name="Picture 3" descr="C:\Documents and Settings\Ильина\Рабочий стол\саша 2.gif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3702" y="2285992"/>
            <a:ext cx="2000264" cy="1497203"/>
          </a:xfrm>
          <a:prstGeom prst="rect">
            <a:avLst/>
          </a:prstGeom>
          <a:noFill/>
        </p:spPr>
      </p:pic>
      <p:pic>
        <p:nvPicPr>
          <p:cNvPr id="7" name="Picture 3" descr="C:\Documents and Settings\Ильина\Рабочий стол\данил.gif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4857760"/>
            <a:ext cx="1940615" cy="1452556"/>
          </a:xfrm>
          <a:prstGeom prst="rect">
            <a:avLst/>
          </a:prstGeom>
          <a:noFill/>
        </p:spPr>
      </p:pic>
      <p:pic>
        <p:nvPicPr>
          <p:cNvPr id="8" name="Picture 4" descr="C:\Documents and Settings\Ильина\Рабочий стол\света2 копия.gif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5360796"/>
            <a:ext cx="2000264" cy="1497204"/>
          </a:xfrm>
          <a:prstGeom prst="rect">
            <a:avLst/>
          </a:prstGeom>
          <a:noFill/>
        </p:spPr>
      </p:pic>
      <p:pic>
        <p:nvPicPr>
          <p:cNvPr id="9" name="Picture 6" descr="C:\Documents and Settings\Ильина\Рабочий стол\рита.gif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2" y="5360796"/>
            <a:ext cx="2000264" cy="1497204"/>
          </a:xfrm>
          <a:prstGeom prst="rect">
            <a:avLst/>
          </a:prstGeom>
          <a:noFill/>
        </p:spPr>
      </p:pic>
      <p:pic>
        <p:nvPicPr>
          <p:cNvPr id="10" name="Picture 7" descr="C:\Documents and Settings\Ильина\Рабочий стол\катя Ф.gif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7356" y="5143512"/>
            <a:ext cx="2000264" cy="1497203"/>
          </a:xfrm>
          <a:prstGeom prst="rect">
            <a:avLst/>
          </a:prstGeom>
          <a:noFill/>
        </p:spPr>
      </p:pic>
      <p:pic>
        <p:nvPicPr>
          <p:cNvPr id="11" name="Picture 8" descr="C:\Documents and Settings\Ильина\Рабочий стол\галя двуреченская.gif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4500570"/>
            <a:ext cx="2000264" cy="1497204"/>
          </a:xfrm>
          <a:prstGeom prst="rect">
            <a:avLst/>
          </a:prstGeom>
          <a:noFill/>
        </p:spPr>
      </p:pic>
      <p:pic>
        <p:nvPicPr>
          <p:cNvPr id="12" name="Picture 2" descr="C:\Documents and Settings\Ильина\Рабочий стол\лада.gif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286124"/>
            <a:ext cx="2071670" cy="1550651"/>
          </a:xfrm>
          <a:prstGeom prst="rect">
            <a:avLst/>
          </a:prstGeom>
          <a:noFill/>
        </p:spPr>
      </p:pic>
      <p:pic>
        <p:nvPicPr>
          <p:cNvPr id="13" name="Picture 5" descr="C:\Documents and Settings\Ильина\Рабочий стол\катя.gif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214554"/>
            <a:ext cx="1832242" cy="1371439"/>
          </a:xfrm>
          <a:prstGeom prst="rect">
            <a:avLst/>
          </a:prstGeom>
          <a:noFill/>
        </p:spPr>
      </p:pic>
      <p:pic>
        <p:nvPicPr>
          <p:cNvPr id="14" name="Picture 9" descr="C:\Documents and Settings\Ильина\Рабочий стол\настя.gif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857232"/>
            <a:ext cx="1928826" cy="1443732"/>
          </a:xfrm>
          <a:prstGeom prst="rect">
            <a:avLst/>
          </a:prstGeom>
          <a:noFill/>
        </p:spPr>
      </p:pic>
      <p:pic>
        <p:nvPicPr>
          <p:cNvPr id="15" name="Picture 6" descr="C:\Documents and Settings\Ильина\Рабочий стол\соня.gif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0"/>
            <a:ext cx="1940615" cy="1452556"/>
          </a:xfrm>
          <a:prstGeom prst="rect">
            <a:avLst/>
          </a:prstGeom>
          <a:noFill/>
        </p:spPr>
      </p:pic>
      <p:pic>
        <p:nvPicPr>
          <p:cNvPr id="1029" name="Picture 5" descr="C:\Documents and Settings\Лена\Рабочий стол\маша\Безимени-1.gif"/>
          <p:cNvPicPr>
            <a:picLocks noChangeAspect="1" noChangeArrowheads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-214338"/>
            <a:ext cx="1928826" cy="18430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91389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IMG_216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85728"/>
            <a:ext cx="8384577" cy="62864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3714752"/>
            <a:ext cx="9144000" cy="1569660"/>
          </a:xfrm>
          <a:prstGeom prst="rect">
            <a:avLst/>
          </a:prstGeom>
        </p:spPr>
        <p:txBody>
          <a:bodyPr wrap="square">
            <a:prstTxWarp prst="textArchDown">
              <a:avLst/>
            </a:prstTxWarp>
            <a:spAutoFit/>
          </a:bodyPr>
          <a:lstStyle/>
          <a:p>
            <a:pPr algn="ctr"/>
            <a:r>
              <a:rPr lang="ru-RU" sz="4800" b="1" dirty="0" smtClean="0">
                <a:ln w="28575">
                  <a:solidFill>
                    <a:srgbClr val="9BBB59">
                      <a:lumMod val="50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Центр детского творчества</a:t>
            </a:r>
          </a:p>
          <a:p>
            <a:pPr algn="ctr"/>
            <a:r>
              <a:rPr lang="ru-RU" sz="4800" b="1" dirty="0" smtClean="0">
                <a:ln w="28575">
                  <a:solidFill>
                    <a:srgbClr val="9BBB59">
                      <a:lumMod val="50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«Сокол»</a:t>
            </a:r>
            <a:endParaRPr lang="ru-RU" sz="4800" b="1" dirty="0">
              <a:ln w="28575">
                <a:solidFill>
                  <a:srgbClr val="9BBB59">
                    <a:lumMod val="50000"/>
                  </a:srgbClr>
                </a:solidFill>
                <a:prstDash val="solid"/>
              </a:ln>
              <a:solidFill>
                <a:srgbClr val="00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5652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2000" b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ажение 11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8794" y="1285860"/>
            <a:ext cx="5357850" cy="45737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7" descr="C:\Documents and Settings\Ильина\Рабочий стол\лиза.gif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214290"/>
            <a:ext cx="1929365" cy="1444136"/>
          </a:xfrm>
          <a:prstGeom prst="rect">
            <a:avLst/>
          </a:prstGeom>
          <a:noFill/>
        </p:spPr>
      </p:pic>
      <p:pic>
        <p:nvPicPr>
          <p:cNvPr id="4" name="Picture 3" descr="C:\Documents and Settings\Ильина\Рабочий стол\вика.gif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1071546"/>
            <a:ext cx="1895466" cy="1418762"/>
          </a:xfrm>
          <a:prstGeom prst="rect">
            <a:avLst/>
          </a:prstGeom>
          <a:noFill/>
        </p:spPr>
      </p:pic>
      <p:pic>
        <p:nvPicPr>
          <p:cNvPr id="5" name="Picture 5" descr="C:\Documents and Settings\Ильина\Рабочий стол\егор.gif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40" y="3857628"/>
            <a:ext cx="1928858" cy="1443756"/>
          </a:xfrm>
          <a:prstGeom prst="rect">
            <a:avLst/>
          </a:prstGeom>
          <a:noFill/>
        </p:spPr>
      </p:pic>
      <p:pic>
        <p:nvPicPr>
          <p:cNvPr id="6" name="Picture 3" descr="C:\Documents and Settings\Ильина\Рабочий стол\саша 2.gif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3702" y="2285992"/>
            <a:ext cx="2000264" cy="1497203"/>
          </a:xfrm>
          <a:prstGeom prst="rect">
            <a:avLst/>
          </a:prstGeom>
          <a:noFill/>
        </p:spPr>
      </p:pic>
      <p:pic>
        <p:nvPicPr>
          <p:cNvPr id="7" name="Picture 3" descr="C:\Documents and Settings\Ильина\Рабочий стол\данил.gif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4857760"/>
            <a:ext cx="1940615" cy="1452556"/>
          </a:xfrm>
          <a:prstGeom prst="rect">
            <a:avLst/>
          </a:prstGeom>
          <a:noFill/>
        </p:spPr>
      </p:pic>
      <p:pic>
        <p:nvPicPr>
          <p:cNvPr id="8" name="Picture 4" descr="C:\Documents and Settings\Ильина\Рабочий стол\света2 копия.gif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5360796"/>
            <a:ext cx="2000264" cy="1497204"/>
          </a:xfrm>
          <a:prstGeom prst="rect">
            <a:avLst/>
          </a:prstGeom>
          <a:noFill/>
        </p:spPr>
      </p:pic>
      <p:pic>
        <p:nvPicPr>
          <p:cNvPr id="9" name="Picture 6" descr="C:\Documents and Settings\Ильина\Рабочий стол\рита.gif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2" y="5360796"/>
            <a:ext cx="2000264" cy="1497204"/>
          </a:xfrm>
          <a:prstGeom prst="rect">
            <a:avLst/>
          </a:prstGeom>
          <a:noFill/>
        </p:spPr>
      </p:pic>
      <p:pic>
        <p:nvPicPr>
          <p:cNvPr id="10" name="Picture 7" descr="C:\Documents and Settings\Ильина\Рабочий стол\катя Ф.gif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7356" y="5143512"/>
            <a:ext cx="2000264" cy="1497203"/>
          </a:xfrm>
          <a:prstGeom prst="rect">
            <a:avLst/>
          </a:prstGeom>
          <a:noFill/>
        </p:spPr>
      </p:pic>
      <p:pic>
        <p:nvPicPr>
          <p:cNvPr id="11" name="Picture 8" descr="C:\Documents and Settings\Ильина\Рабочий стол\галя двуреченская.gif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4500570"/>
            <a:ext cx="2000264" cy="1497204"/>
          </a:xfrm>
          <a:prstGeom prst="rect">
            <a:avLst/>
          </a:prstGeom>
          <a:noFill/>
        </p:spPr>
      </p:pic>
      <p:pic>
        <p:nvPicPr>
          <p:cNvPr id="12" name="Picture 2" descr="C:\Documents and Settings\Ильина\Рабочий стол\лада.gif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286124"/>
            <a:ext cx="2071670" cy="1550651"/>
          </a:xfrm>
          <a:prstGeom prst="rect">
            <a:avLst/>
          </a:prstGeom>
          <a:noFill/>
        </p:spPr>
      </p:pic>
      <p:pic>
        <p:nvPicPr>
          <p:cNvPr id="13" name="Picture 5" descr="C:\Documents and Settings\Ильина\Рабочий стол\катя.gif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214554"/>
            <a:ext cx="1832242" cy="1371439"/>
          </a:xfrm>
          <a:prstGeom prst="rect">
            <a:avLst/>
          </a:prstGeom>
          <a:noFill/>
        </p:spPr>
      </p:pic>
      <p:pic>
        <p:nvPicPr>
          <p:cNvPr id="14" name="Picture 9" descr="C:\Documents and Settings\Ильина\Рабочий стол\настя.gif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857232"/>
            <a:ext cx="1928826" cy="1443732"/>
          </a:xfrm>
          <a:prstGeom prst="rect">
            <a:avLst/>
          </a:prstGeom>
          <a:noFill/>
        </p:spPr>
      </p:pic>
      <p:pic>
        <p:nvPicPr>
          <p:cNvPr id="15" name="Picture 6" descr="C:\Documents and Settings\Ильина\Рабочий стол\соня.gif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0"/>
            <a:ext cx="1940615" cy="1452556"/>
          </a:xfrm>
          <a:prstGeom prst="rect">
            <a:avLst/>
          </a:prstGeom>
          <a:noFill/>
        </p:spPr>
      </p:pic>
      <p:pic>
        <p:nvPicPr>
          <p:cNvPr id="1029" name="Picture 5" descr="C:\Documents and Settings\Лена\Рабочий стол\маша\Безимени-1.gif"/>
          <p:cNvPicPr>
            <a:picLocks noChangeAspect="1" noChangeArrowheads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-214338"/>
            <a:ext cx="1928826" cy="18430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08315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21b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500042"/>
            <a:ext cx="6421446" cy="45019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142976" y="4643446"/>
            <a:ext cx="700092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Студия эстрадной песни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85918" y="5429264"/>
            <a:ext cx="544572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dirty="0" smtClean="0">
                <a:ln w="12700">
                  <a:solidFill>
                    <a:srgbClr val="C00000"/>
                  </a:solidFill>
                  <a:prstDash val="solid"/>
                </a:ln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66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«Созвездие»</a:t>
            </a:r>
          </a:p>
        </p:txBody>
      </p:sp>
    </p:spTree>
    <p:extLst>
      <p:ext uri="{BB962C8B-B14F-4D97-AF65-F5344CB8AC3E}">
        <p14:creationId xmlns:p14="http://schemas.microsoft.com/office/powerpoint/2010/main" val="2352076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IMG_216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85728"/>
            <a:ext cx="8384577" cy="62864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3714752"/>
            <a:ext cx="9144000" cy="1569660"/>
          </a:xfrm>
          <a:prstGeom prst="rect">
            <a:avLst/>
          </a:prstGeom>
        </p:spPr>
        <p:txBody>
          <a:bodyPr wrap="square">
            <a:prstTxWarp prst="textArchDown">
              <a:avLst/>
            </a:prstTxWarp>
            <a:spAutoFit/>
          </a:bodyPr>
          <a:lstStyle/>
          <a:p>
            <a:pPr algn="ctr"/>
            <a:r>
              <a:rPr lang="ru-RU" sz="4800" b="1" dirty="0" smtClean="0">
                <a:ln w="28575">
                  <a:solidFill>
                    <a:srgbClr val="9BBB59">
                      <a:lumMod val="50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Центр детского творчества</a:t>
            </a:r>
          </a:p>
          <a:p>
            <a:pPr algn="ctr"/>
            <a:r>
              <a:rPr lang="ru-RU" sz="4800" b="1" dirty="0" smtClean="0">
                <a:ln w="28575">
                  <a:solidFill>
                    <a:srgbClr val="9BBB59">
                      <a:lumMod val="50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«Сокол»</a:t>
            </a:r>
            <a:endParaRPr lang="ru-RU" sz="4800" b="1" dirty="0">
              <a:ln w="28575">
                <a:solidFill>
                  <a:srgbClr val="9BBB59">
                    <a:lumMod val="50000"/>
                  </a:srgbClr>
                </a:solidFill>
                <a:prstDash val="solid"/>
              </a:ln>
              <a:solidFill>
                <a:srgbClr val="00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9531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Изображение 048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08" y="214290"/>
            <a:ext cx="4714908" cy="6435894"/>
          </a:xfrm>
          <a:prstGeom prst="ellipse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94436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ажение 03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14290"/>
            <a:ext cx="4572032" cy="342902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" name="Рисунок 2" descr="Изображение 030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6248" y="3143248"/>
            <a:ext cx="4643438" cy="348257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" name="Рисунок 3" descr="Изображение 037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504" y="214290"/>
            <a:ext cx="3524243" cy="264318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Изображение 029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662" y="3857628"/>
            <a:ext cx="2143122" cy="285749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84563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SC01739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48" y="571480"/>
            <a:ext cx="4286280" cy="32147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Изображение 054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752" y="2071678"/>
            <a:ext cx="3429006" cy="45720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3-21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100" y="2786058"/>
            <a:ext cx="971550" cy="2152650"/>
          </a:xfrm>
          <a:prstGeom prst="rect">
            <a:avLst/>
          </a:prstGeom>
        </p:spPr>
      </p:pic>
      <p:pic>
        <p:nvPicPr>
          <p:cNvPr id="6" name="Рисунок 5" descr="3-21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8860" y="4429132"/>
            <a:ext cx="971550" cy="2152650"/>
          </a:xfrm>
          <a:prstGeom prst="rect">
            <a:avLst/>
          </a:prstGeom>
        </p:spPr>
      </p:pic>
      <p:pic>
        <p:nvPicPr>
          <p:cNvPr id="7" name="Рисунок 6" descr="3-21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642918"/>
            <a:ext cx="971550" cy="215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0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SCN100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3636" y="4714884"/>
            <a:ext cx="2571768" cy="19288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G_4870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71337">
            <a:off x="243079" y="3422485"/>
            <a:ext cx="4208184" cy="315613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IMG_4763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17193">
            <a:off x="5868879" y="2552510"/>
            <a:ext cx="3000364" cy="225027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4-22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51370">
            <a:off x="2081706" y="634754"/>
            <a:ext cx="2533650" cy="3571875"/>
          </a:xfrm>
          <a:prstGeom prst="rect">
            <a:avLst/>
          </a:prstGeom>
        </p:spPr>
      </p:pic>
      <p:pic>
        <p:nvPicPr>
          <p:cNvPr id="4" name="Рисунок 3" descr="DSCN1000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30897">
            <a:off x="5722423" y="463479"/>
            <a:ext cx="2947596" cy="221069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4846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Экран (4:3)</PresentationFormat>
  <Paragraphs>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Шатилова</dc:creator>
  <cp:lastModifiedBy>Шатилова</cp:lastModifiedBy>
  <cp:revision>1</cp:revision>
  <dcterms:created xsi:type="dcterms:W3CDTF">2013-10-21T12:48:00Z</dcterms:created>
  <dcterms:modified xsi:type="dcterms:W3CDTF">2013-10-21T12:48:17Z</dcterms:modified>
</cp:coreProperties>
</file>