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4884" y="1700808"/>
            <a:ext cx="7638630" cy="28931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Максим Рева</a:t>
            </a:r>
          </a:p>
          <a:p>
            <a:pPr algn="ctr"/>
            <a:r>
              <a:rPr lang="ru-RU" sz="4000" b="1" dirty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в</a:t>
            </a:r>
            <a:r>
              <a:rPr lang="ru-RU" sz="4000" b="1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оспитанник студии </a:t>
            </a:r>
          </a:p>
          <a:p>
            <a:pPr algn="ctr"/>
            <a:r>
              <a:rPr lang="ru-RU" sz="5400" b="1" dirty="0" smtClean="0">
                <a:ln w="28575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«Глиняная фантазия»</a:t>
            </a:r>
            <a:endParaRPr lang="ru-RU" sz="5400" b="1" dirty="0">
              <a:ln w="28575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372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9000">
              <a:srgbClr val="FFF200"/>
            </a:gs>
            <a:gs pos="55000">
              <a:srgbClr val="FF7A00"/>
            </a:gs>
            <a:gs pos="27000">
              <a:srgbClr val="FF0300"/>
            </a:gs>
            <a:gs pos="1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4664"/>
            <a:ext cx="2016224" cy="28803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637237"/>
            <a:ext cx="2801441" cy="27278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2708920"/>
            <a:ext cx="2985120" cy="29851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3501008"/>
            <a:ext cx="2989736" cy="31537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24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873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9000">
              <a:srgbClr val="FFF200"/>
            </a:gs>
            <a:gs pos="55000">
              <a:srgbClr val="FF7A00"/>
            </a:gs>
            <a:gs pos="27000">
              <a:srgbClr val="FF0300"/>
            </a:gs>
            <a:gs pos="1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476672"/>
            <a:ext cx="488306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Максим</a:t>
            </a:r>
            <a:endParaRPr lang="ru-RU" sz="9600" b="1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893" y="1856512"/>
            <a:ext cx="2777068" cy="36974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3675" y="4456923"/>
            <a:ext cx="3858766" cy="22492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1856512"/>
            <a:ext cx="3721596" cy="27911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323" y="4149080"/>
            <a:ext cx="3333749" cy="22336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22244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9000">
              <a:srgbClr val="FFF200"/>
            </a:gs>
            <a:gs pos="55000">
              <a:srgbClr val="FF7A00"/>
            </a:gs>
            <a:gs pos="27000">
              <a:srgbClr val="FF0300"/>
            </a:gs>
            <a:gs pos="1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836712"/>
            <a:ext cx="7209292" cy="54069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1572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9000">
              <a:srgbClr val="FFF200"/>
            </a:gs>
            <a:gs pos="55000">
              <a:srgbClr val="FF7A00"/>
            </a:gs>
            <a:gs pos="27000">
              <a:srgbClr val="FF0300"/>
            </a:gs>
            <a:gs pos="1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5" y="160833"/>
            <a:ext cx="5284458" cy="35283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6081" y="1700808"/>
            <a:ext cx="4693595" cy="35201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036854"/>
            <a:ext cx="4536504" cy="34023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06948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FFF200"/>
            </a:gs>
            <a:gs pos="74000">
              <a:srgbClr val="FF7A00"/>
            </a:gs>
            <a:gs pos="35000">
              <a:srgbClr val="FF0300"/>
            </a:gs>
            <a:gs pos="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76751">
            <a:off x="283179" y="759497"/>
            <a:ext cx="2746556" cy="205991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5524" y="692696"/>
            <a:ext cx="2651787" cy="19888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645024"/>
            <a:ext cx="3417772" cy="25633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842236" y="3374790"/>
            <a:ext cx="3598762" cy="269907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17663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9000">
              <a:srgbClr val="FFF200"/>
            </a:gs>
            <a:gs pos="55000">
              <a:srgbClr val="FF7A00"/>
            </a:gs>
            <a:gs pos="27000">
              <a:srgbClr val="FF0300"/>
            </a:gs>
            <a:gs pos="1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484784"/>
            <a:ext cx="5493812" cy="221599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3800" b="1" kern="0" dirty="0" smtClean="0">
                <a:ln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glow rad="228600">
                    <a:srgbClr val="4F81BD">
                      <a:satMod val="175000"/>
                      <a:alpha val="40000"/>
                    </a:srgbClr>
                  </a:glow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??????</a:t>
            </a:r>
            <a:endParaRPr lang="ru-RU" sz="13800" b="1" kern="0" dirty="0">
              <a:ln>
                <a:prstDash val="solid"/>
              </a:ln>
              <a:gradFill rotWithShape="1">
                <a:gsLst>
                  <a:gs pos="0">
                    <a:srgbClr val="8064A2">
                      <a:tint val="70000"/>
                      <a:satMod val="200000"/>
                    </a:srgbClr>
                  </a:gs>
                  <a:gs pos="40000">
                    <a:srgbClr val="8064A2">
                      <a:tint val="90000"/>
                      <a:satMod val="130000"/>
                    </a:srgbClr>
                  </a:gs>
                  <a:gs pos="50000">
                    <a:srgbClr val="8064A2">
                      <a:tint val="90000"/>
                      <a:satMod val="130000"/>
                    </a:srgbClr>
                  </a:gs>
                  <a:gs pos="68000">
                    <a:srgbClr val="8064A2">
                      <a:tint val="90000"/>
                      <a:satMod val="130000"/>
                    </a:srgbClr>
                  </a:gs>
                  <a:gs pos="100000">
                    <a:srgbClr val="8064A2">
                      <a:tint val="70000"/>
                      <a:satMod val="200000"/>
                    </a:srgbClr>
                  </a:gs>
                </a:gsLst>
                <a:lin ang="5400000"/>
              </a:gradFill>
              <a:effectLst>
                <a:glow rad="228600">
                  <a:srgbClr val="4F81BD">
                    <a:satMod val="175000"/>
                    <a:alpha val="40000"/>
                  </a:srgbClr>
                </a:glow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929" y="260648"/>
            <a:ext cx="3407246" cy="39751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697897"/>
            <a:ext cx="3623270" cy="28906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292080" y="980728"/>
            <a:ext cx="3332640" cy="47068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54485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9000">
              <a:srgbClr val="FFF200"/>
            </a:gs>
            <a:gs pos="55000">
              <a:srgbClr val="FF7A00"/>
            </a:gs>
            <a:gs pos="27000">
              <a:srgbClr val="FF0300"/>
            </a:gs>
            <a:gs pos="1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72174" y="941314"/>
            <a:ext cx="6684235" cy="50131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3208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9000">
              <a:srgbClr val="FFF200"/>
            </a:gs>
            <a:gs pos="55000">
              <a:srgbClr val="FF7A00"/>
            </a:gs>
            <a:gs pos="27000">
              <a:srgbClr val="FF0300"/>
            </a:gs>
            <a:gs pos="1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46" y="0"/>
            <a:ext cx="9118653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25" y="1162050"/>
            <a:ext cx="7143750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861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9000">
              <a:srgbClr val="FFF200"/>
            </a:gs>
            <a:gs pos="55000">
              <a:srgbClr val="FF7A00"/>
            </a:gs>
            <a:gs pos="27000">
              <a:srgbClr val="FF0300"/>
            </a:gs>
            <a:gs pos="1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20383" y="687321"/>
            <a:ext cx="6938732" cy="55640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4062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Экран (4:3)</PresentationFormat>
  <Paragraphs>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Шатилова</dc:creator>
  <cp:lastModifiedBy>Шатилова</cp:lastModifiedBy>
  <cp:revision>1</cp:revision>
  <dcterms:created xsi:type="dcterms:W3CDTF">2013-10-21T12:33:36Z</dcterms:created>
  <dcterms:modified xsi:type="dcterms:W3CDTF">2013-10-21T12:33:57Z</dcterms:modified>
</cp:coreProperties>
</file>