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9000">
              <a:srgbClr val="FFF200"/>
            </a:gs>
            <a:gs pos="55000">
              <a:srgbClr val="FF7A00"/>
            </a:gs>
            <a:gs pos="27000">
              <a:srgbClr val="FF0300"/>
            </a:gs>
            <a:gs pos="1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79512" y="284026"/>
            <a:ext cx="5846038" cy="409077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739567" y="2469346"/>
            <a:ext cx="5065503" cy="3528428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06543" y="-39688"/>
            <a:ext cx="5565775" cy="6937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0142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rgbClr val="FFF200"/>
            </a:gs>
            <a:gs pos="74000">
              <a:srgbClr val="FF7A00"/>
            </a:gs>
            <a:gs pos="35000">
              <a:srgbClr val="FF0300"/>
            </a:gs>
            <a:gs pos="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232452"/>
            <a:ext cx="2427734" cy="323697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7944" y="212642"/>
            <a:ext cx="2463738" cy="328498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152" y="2996952"/>
            <a:ext cx="2623220" cy="349762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736" y="2996952"/>
            <a:ext cx="2765969" cy="3687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5974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9000">
              <a:srgbClr val="FFF200"/>
            </a:gs>
            <a:gs pos="55000">
              <a:srgbClr val="FF7A00"/>
            </a:gs>
            <a:gs pos="27000">
              <a:srgbClr val="FF0300"/>
            </a:gs>
            <a:gs pos="1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220191" y="1037307"/>
            <a:ext cx="6652221" cy="498916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8114" y="596516"/>
            <a:ext cx="8340350" cy="556878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39620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4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enis\общая папка\Елена Викторовна\Здание\IMG_534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35876"/>
            <a:ext cx="7953808" cy="604489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8148" y="253904"/>
            <a:ext cx="8477047" cy="636147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25447" y="836712"/>
            <a:ext cx="8250080" cy="6768752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ru-RU" sz="5400" b="1" dirty="0" smtClean="0">
                <a:ln w="28575">
                  <a:solidFill>
                    <a:sysClr val="windowText" lastClr="00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«</a:t>
            </a:r>
            <a:r>
              <a:rPr lang="ru-RU" sz="5400" b="1" dirty="0">
                <a:ln w="28575">
                  <a:solidFill>
                    <a:sysClr val="windowText" lastClr="00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Г</a:t>
            </a:r>
            <a:r>
              <a:rPr lang="ru-RU" sz="5400" b="1" dirty="0" smtClean="0">
                <a:ln w="28575">
                  <a:solidFill>
                    <a:sysClr val="windowText" lastClr="00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линяная фантазия»</a:t>
            </a:r>
            <a:endParaRPr lang="ru-RU" sz="5400" b="1" dirty="0">
              <a:ln w="28575">
                <a:solidFill>
                  <a:sysClr val="windowText" lastClr="000000"/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0749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4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3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9000">
              <a:srgbClr val="FFF200"/>
            </a:gs>
            <a:gs pos="55000">
              <a:srgbClr val="FF7A00"/>
            </a:gs>
            <a:gs pos="27000">
              <a:srgbClr val="FF0300"/>
            </a:gs>
            <a:gs pos="1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60649"/>
            <a:ext cx="3840427" cy="288032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776" y="1916832"/>
            <a:ext cx="3978591" cy="302433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2" y="3843048"/>
            <a:ext cx="3824916" cy="2868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2185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</Words>
  <Application>Microsoft Office PowerPoint</Application>
  <PresentationFormat>Экран (4:3)</PresentationFormat>
  <Paragraphs>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Шатилова</dc:creator>
  <cp:lastModifiedBy>Шатилова</cp:lastModifiedBy>
  <cp:revision>3</cp:revision>
  <dcterms:created xsi:type="dcterms:W3CDTF">2013-10-21T12:34:30Z</dcterms:created>
  <dcterms:modified xsi:type="dcterms:W3CDTF">2013-10-21T12:39:03Z</dcterms:modified>
</cp:coreProperties>
</file>