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98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355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8909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415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065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768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6937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216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4117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4943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11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793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jp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FFF200"/>
            </a:gs>
            <a:gs pos="55000">
              <a:srgbClr val="FF7A00"/>
            </a:gs>
            <a:gs pos="27000">
              <a:srgbClr val="FF0300"/>
            </a:gs>
            <a:gs pos="1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0" y="0"/>
            <a:ext cx="4704523" cy="3528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251995"/>
            <a:ext cx="4820288" cy="36152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4998" y="980728"/>
            <a:ext cx="4569001" cy="34267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375699" y="548679"/>
            <a:ext cx="4288839" cy="590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86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FFF200"/>
            </a:gs>
            <a:gs pos="55000">
              <a:srgbClr val="FF7A00"/>
            </a:gs>
            <a:gs pos="27000">
              <a:srgbClr val="FF0300"/>
            </a:gs>
            <a:gs pos="1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5005" y="5067597"/>
            <a:ext cx="777969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Зинаида Дмитриевна </a:t>
            </a:r>
          </a:p>
          <a:p>
            <a:pPr algn="ctr"/>
            <a:r>
              <a:rPr lang="ru-RU" sz="5400" b="1" dirty="0" err="1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Зацепина</a:t>
            </a:r>
            <a:endParaRPr lang="ru-RU" sz="5400" b="1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01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FFF200"/>
            </a:gs>
            <a:gs pos="55000">
              <a:srgbClr val="FF7A00"/>
            </a:gs>
            <a:gs pos="27000">
              <a:srgbClr val="FF0300"/>
            </a:gs>
            <a:gs pos="1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0362" y="1523912"/>
            <a:ext cx="2952328" cy="39364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539" y="188640"/>
            <a:ext cx="3672407" cy="27543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446" y="3463924"/>
            <a:ext cx="3961123" cy="31010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968" y="2609148"/>
            <a:ext cx="2555547" cy="38903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7203" y="631948"/>
            <a:ext cx="3680591" cy="28601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5907" y="2927273"/>
            <a:ext cx="2715766" cy="36210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1368531"/>
            <a:ext cx="2400448" cy="32005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836" y="-57955"/>
            <a:ext cx="3672407" cy="27543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401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1000"/>
                            </p:stCondLst>
                            <p:childTnLst>
                              <p:par>
                                <p:cTn id="66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FFF200"/>
            </a:gs>
            <a:gs pos="55000">
              <a:srgbClr val="FF7A00"/>
            </a:gs>
            <a:gs pos="27000">
              <a:srgbClr val="FF0300"/>
            </a:gs>
            <a:gs pos="1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2816"/>
            <a:ext cx="4885226" cy="3648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7702" y="237515"/>
            <a:ext cx="4248472" cy="33692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476436"/>
            <a:ext cx="4251945" cy="34015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3465" y="3392441"/>
            <a:ext cx="4558137" cy="34221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581809"/>
            <a:ext cx="5403634" cy="40498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0258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FFF200"/>
            </a:gs>
            <a:gs pos="55000">
              <a:srgbClr val="FF7A00"/>
            </a:gs>
            <a:gs pos="27000">
              <a:srgbClr val="FF0300"/>
            </a:gs>
            <a:gs pos="1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172400" cy="648612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57053" y="2348880"/>
            <a:ext cx="382989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Конец</a:t>
            </a:r>
            <a:endParaRPr lang="ru-RU" sz="9600" b="1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94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Шатилова</dc:creator>
  <cp:lastModifiedBy>Шатилова</cp:lastModifiedBy>
  <cp:revision>1</cp:revision>
  <dcterms:created xsi:type="dcterms:W3CDTF">2013-10-21T12:38:37Z</dcterms:created>
  <dcterms:modified xsi:type="dcterms:W3CDTF">2013-10-21T12:38:54Z</dcterms:modified>
</cp:coreProperties>
</file>