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A11CDDE-22ED-4499-879E-C4BC47DE9553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8325FF-BA64-4021-9676-4F6913E264E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Вслед за Средними веками наступил </a:t>
            </a:r>
            <a:r>
              <a:rPr lang="ru-RU" sz="2400" dirty="0"/>
              <a:t>ч</a:t>
            </a:r>
            <a:r>
              <a:rPr lang="ru-RU" sz="2400" dirty="0" smtClean="0"/>
              <a:t>еред Нового времени, которое продолжалось с 1500 до 1900 года. </a:t>
            </a:r>
            <a:r>
              <a:rPr lang="ru-RU" sz="2400" smtClean="0"/>
              <a:t>В </a:t>
            </a:r>
            <a:r>
              <a:rPr lang="ru-RU" sz="2400" smtClean="0"/>
              <a:t>средние </a:t>
            </a:r>
            <a:r>
              <a:rPr lang="ru-RU" sz="2400" dirty="0" smtClean="0"/>
              <a:t>века люди думали ,что все должно идти по раз и навсегда заведенному порядку. В Новое время начинают цениться предприимчивость, стремление найти применение своим знаниям и талантам. Новое время подарило миру великих путешественников, художников, архитекторов, писателей. До сих пор мы восхищаемся картинами Леонардо да  Винчи, Рафаэля Санти, переживаем за судьбу Робинзона Крузо, погружаемся в мир приключений Жюля Верна.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Новое время: Встреча Европы и Америки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28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p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424" y="1524000"/>
            <a:ext cx="360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Сикстинская Мадонна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Итальянский  живописец, ученый ,скульптур, </a:t>
            </a:r>
            <a:r>
              <a:rPr lang="ru-RU" dirty="0" err="1" smtClean="0"/>
              <a:t>архитектор,инженер.Идеал</a:t>
            </a:r>
            <a:r>
              <a:rPr lang="ru-RU" dirty="0" smtClean="0"/>
              <a:t> женской красоты воплощен в портрете </a:t>
            </a:r>
            <a:r>
              <a:rPr lang="ru-RU" dirty="0" err="1" smtClean="0"/>
              <a:t>Моны</a:t>
            </a:r>
            <a:r>
              <a:rPr lang="ru-RU" dirty="0" smtClean="0"/>
              <a:t> Лизы(«Джоконда»).Многочисленные открытия, проекты, экспериментальные исследования в области математики, механики.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Леонардо да Винчи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71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435571"/>
            <a:ext cx="4320480" cy="530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Леонардо да Винчи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1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674efeb07b1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398" y="1556792"/>
            <a:ext cx="736802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dirty="0" err="1" smtClean="0"/>
              <a:t>Мона</a:t>
            </a:r>
            <a:r>
              <a:rPr lang="ru-RU" dirty="0" smtClean="0"/>
              <a:t> Лиза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1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Писатель,политический</a:t>
            </a:r>
            <a:r>
              <a:rPr lang="ru-RU" dirty="0" smtClean="0"/>
              <a:t> </a:t>
            </a:r>
            <a:r>
              <a:rPr lang="ru-RU" dirty="0" err="1" smtClean="0"/>
              <a:t>деятель.Зачинатель</a:t>
            </a:r>
            <a:r>
              <a:rPr lang="ru-RU" dirty="0" smtClean="0"/>
              <a:t> реалистического </a:t>
            </a:r>
            <a:r>
              <a:rPr lang="ru-RU" dirty="0" err="1" smtClean="0"/>
              <a:t>романа.Приключенческий</a:t>
            </a:r>
            <a:r>
              <a:rPr lang="ru-RU" dirty="0" smtClean="0"/>
              <a:t> роман «Робинзон Крузо»-восславил труд и волю к жизни.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Даниэль Дефо</a:t>
            </a:r>
            <a:endParaRPr lang="ru-RU" dirty="0"/>
          </a:p>
        </p:txBody>
      </p:sp>
      <p:pic>
        <p:nvPicPr>
          <p:cNvPr id="8195" name="Picture 3" descr="C:\Documents and Settings\User\Рабочий стол\1529309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3600400" cy="35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06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Французский писатель один из создателей жанра фантастики. Автор многочисленных</a:t>
            </a:r>
          </a:p>
          <a:p>
            <a:r>
              <a:rPr lang="ru-RU" dirty="0" smtClean="0"/>
              <a:t>(около70)фантастических </a:t>
            </a:r>
            <a:r>
              <a:rPr lang="ru-RU" dirty="0" err="1" smtClean="0"/>
              <a:t>произведений,в</a:t>
            </a:r>
            <a:r>
              <a:rPr lang="ru-RU" dirty="0" smtClean="0"/>
              <a:t> том числе романы «Дети капитана Гранта»,</a:t>
            </a:r>
          </a:p>
          <a:p>
            <a:r>
              <a:rPr lang="ru-RU" dirty="0" smtClean="0"/>
              <a:t>«Пятнадцатилетний </a:t>
            </a:r>
            <a:r>
              <a:rPr lang="ru-RU" dirty="0" err="1" smtClean="0"/>
              <a:t>капитан»и</a:t>
            </a:r>
            <a:r>
              <a:rPr lang="ru-RU" dirty="0" smtClean="0"/>
              <a:t> др.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Жюль Верн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0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stanfor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340768"/>
            <a:ext cx="446449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Жюль Верн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8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Паровоз-(паровой котел и паровая машина)</a:t>
            </a:r>
          </a:p>
          <a:p>
            <a:r>
              <a:rPr lang="ru-RU" dirty="0" smtClean="0"/>
              <a:t>Пароход-судно, приводимое в движение паровой машиной или турбиной.</a:t>
            </a:r>
          </a:p>
          <a:p>
            <a:r>
              <a:rPr lang="ru-RU" dirty="0" err="1" smtClean="0"/>
              <a:t>Фотография-Основоположники:Дагер</a:t>
            </a:r>
            <a:r>
              <a:rPr lang="ru-RU" dirty="0" smtClean="0"/>
              <a:t> и </a:t>
            </a:r>
            <a:r>
              <a:rPr lang="ru-RU" dirty="0" err="1" smtClean="0"/>
              <a:t>Ньепс</a:t>
            </a:r>
            <a:r>
              <a:rPr lang="ru-RU" dirty="0" smtClean="0"/>
              <a:t>(Франция),цветные </a:t>
            </a:r>
            <a:r>
              <a:rPr lang="ru-RU" dirty="0" err="1" smtClean="0"/>
              <a:t>фотографии:Дюко</a:t>
            </a:r>
            <a:r>
              <a:rPr lang="ru-RU" dirty="0" smtClean="0"/>
              <a:t> </a:t>
            </a:r>
            <a:r>
              <a:rPr lang="ru-RU" dirty="0" err="1" smtClean="0"/>
              <a:t>дю</a:t>
            </a:r>
            <a:r>
              <a:rPr lang="ru-RU" dirty="0" smtClean="0"/>
              <a:t> </a:t>
            </a:r>
            <a:r>
              <a:rPr lang="ru-RU" dirty="0" err="1" smtClean="0"/>
              <a:t>Орон</a:t>
            </a:r>
            <a:endParaRPr lang="ru-RU" dirty="0" smtClean="0"/>
          </a:p>
          <a:p>
            <a:r>
              <a:rPr lang="ru-RU" dirty="0" err="1" smtClean="0"/>
              <a:t>Автомобиль:Первый</a:t>
            </a:r>
            <a:r>
              <a:rPr lang="ru-RU" dirty="0" smtClean="0"/>
              <a:t> автомобиль  с паровым двигателем построен </a:t>
            </a:r>
            <a:r>
              <a:rPr lang="ru-RU" dirty="0" err="1" smtClean="0"/>
              <a:t>Ж.Кюньо</a:t>
            </a:r>
            <a:r>
              <a:rPr lang="ru-RU" dirty="0" smtClean="0"/>
              <a:t>(Франция)</a:t>
            </a:r>
          </a:p>
          <a:p>
            <a:r>
              <a:rPr lang="ru-RU" dirty="0" smtClean="0"/>
              <a:t>Телефонная связь-первый </a:t>
            </a:r>
            <a:r>
              <a:rPr lang="ru-RU" dirty="0" err="1" smtClean="0"/>
              <a:t>изобретательА.Г.Белл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Технические изобретения Нового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2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составила учитель начальных классов : Мельникова Т.П.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Окружающий мир : «Новое время»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18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конце 15 века великий мореплаватель </a:t>
            </a:r>
            <a:r>
              <a:rPr lang="ru-RU" dirty="0"/>
              <a:t>Х</a:t>
            </a:r>
            <a:r>
              <a:rPr lang="ru-RU" dirty="0" smtClean="0"/>
              <a:t>ристофор Колумб открыл новую часть света-Америку. Ее назвали Новым Светом. До конца своих дней Колумб не знал, что открыл новый континент.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Время отважных мореплавателей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44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d0bad0bed0bbd183d0bcd0b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88304"/>
            <a:ext cx="7740589" cy="526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0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Первую кругосветную экспедицию возглавил </a:t>
            </a:r>
            <a:r>
              <a:rPr lang="ru-RU" dirty="0" err="1" smtClean="0"/>
              <a:t>Фернан</a:t>
            </a:r>
            <a:r>
              <a:rPr lang="ru-RU" dirty="0" smtClean="0"/>
              <a:t> </a:t>
            </a:r>
            <a:r>
              <a:rPr lang="ru-RU" dirty="0" err="1" smtClean="0"/>
              <a:t>Магелан.Ее</a:t>
            </a:r>
            <a:r>
              <a:rPr lang="ru-RU" dirty="0" smtClean="0"/>
              <a:t> главный результат: доказана шарообразность Земли .Впервые европейцы пересекли самый большой океан, названный Магелланом -Тихим. Экспедиция выяснила, что океаны занимают значительно большую площадь, чем суша.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Фернан</a:t>
            </a:r>
            <a:r>
              <a:rPr lang="ru-RU" dirty="0" smtClean="0"/>
              <a:t> Магеллан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1355" y="1676400"/>
            <a:ext cx="344129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Фернан</a:t>
            </a:r>
            <a:r>
              <a:rPr lang="ru-RU" dirty="0" smtClean="0"/>
              <a:t> Магеллан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4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Фаддей</a:t>
            </a:r>
            <a:r>
              <a:rPr lang="ru-RU" dirty="0" smtClean="0"/>
              <a:t> </a:t>
            </a:r>
            <a:r>
              <a:rPr lang="ru-RU" dirty="0" err="1" smtClean="0"/>
              <a:t>Фаддеевич</a:t>
            </a:r>
            <a:r>
              <a:rPr lang="ru-RU" dirty="0" smtClean="0"/>
              <a:t> Беллинсгаузен  в 1819 году был начальником экспедиции, отправленной в </a:t>
            </a:r>
            <a:r>
              <a:rPr lang="ru-RU" dirty="0" err="1" smtClean="0"/>
              <a:t>южнополярные</a:t>
            </a:r>
            <a:r>
              <a:rPr lang="ru-RU" dirty="0" smtClean="0"/>
              <a:t> моря. Она состояла из шлюпов «Восток» и «Мирный», последним командовал знаменитый Михаил Петрович Лазарев. </a:t>
            </a:r>
            <a:r>
              <a:rPr lang="ru-RU" dirty="0" err="1" smtClean="0"/>
              <a:t>Беллисгаузен</a:t>
            </a:r>
            <a:r>
              <a:rPr lang="ru-RU" dirty="0" smtClean="0"/>
              <a:t> сперва  отправился на юг и открыл 3 острова Маркиза де Траверсе и отправился далее на юг, достигнув 69-го градуса южной широты. Затем в феврале шлюпы разделились и пошли в Австралию, где еще никто не бывал. Оттуда они отправились в Тихий океан, открыли еще несколько островов, остров Петра 1 и берег Александра 1. Кроме этого русские моряки открыли –Антарктиду.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Фаддей</a:t>
            </a:r>
            <a:r>
              <a:rPr lang="ru-RU" dirty="0" smtClean="0"/>
              <a:t> </a:t>
            </a:r>
            <a:r>
              <a:rPr lang="ru-RU" dirty="0" err="1" smtClean="0"/>
              <a:t>Фаддеевич</a:t>
            </a:r>
            <a:r>
              <a:rPr lang="ru-RU" dirty="0" smtClean="0"/>
              <a:t> Беллинсгаузен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8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Итальянский живописец и архитектор. Его ранние произведения «Мадонна </a:t>
            </a:r>
            <a:r>
              <a:rPr lang="ru-RU" dirty="0" err="1" smtClean="0"/>
              <a:t>Конестабиле</a:t>
            </a:r>
            <a:r>
              <a:rPr lang="ru-RU" dirty="0" smtClean="0"/>
              <a:t>»-проникнуты изяществом, лиризмом. Проектировал собор Святого Петра, строил </a:t>
            </a:r>
            <a:r>
              <a:rPr lang="ru-RU" dirty="0" err="1" smtClean="0"/>
              <a:t>Каппелу</a:t>
            </a:r>
            <a:r>
              <a:rPr lang="ru-RU" dirty="0" smtClean="0"/>
              <a:t> </a:t>
            </a:r>
            <a:r>
              <a:rPr lang="ru-RU" dirty="0" err="1" smtClean="0"/>
              <a:t>Киджи</a:t>
            </a:r>
            <a:r>
              <a:rPr lang="ru-RU" dirty="0" smtClean="0"/>
              <a:t> церкви Санта-Мария </a:t>
            </a:r>
            <a:r>
              <a:rPr lang="ru-RU" dirty="0" err="1" smtClean="0"/>
              <a:t>дель</a:t>
            </a:r>
            <a:r>
              <a:rPr lang="ru-RU" dirty="0" smtClean="0"/>
              <a:t> </a:t>
            </a:r>
            <a:r>
              <a:rPr lang="ru-RU" dirty="0" err="1" smtClean="0"/>
              <a:t>Пополо</a:t>
            </a:r>
            <a:r>
              <a:rPr lang="ru-RU" dirty="0" smtClean="0"/>
              <a:t> в </a:t>
            </a:r>
            <a:r>
              <a:rPr lang="ru-RU" dirty="0" err="1" smtClean="0"/>
              <a:t>Риме.Был</a:t>
            </a:r>
            <a:r>
              <a:rPr lang="ru-RU" dirty="0" smtClean="0"/>
              <a:t> участником росписи виллы </a:t>
            </a:r>
            <a:r>
              <a:rPr lang="ru-RU" dirty="0" err="1" smtClean="0"/>
              <a:t>Фарнезина</a:t>
            </a:r>
            <a:r>
              <a:rPr lang="ru-RU" dirty="0" smtClean="0"/>
              <a:t> и лоджии Ватикана. Создал образ Богоматери «Сикстинская Мадонна»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Рафаэль Санти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0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571913"/>
            <a:ext cx="4176464" cy="457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Рафаэль Санти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5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728" y="1345775"/>
            <a:ext cx="4824536" cy="493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err="1" smtClean="0"/>
              <a:t>МадоннаКонестабиле</a:t>
            </a:r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78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109</TotalTime>
  <Words>488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Новое время: Встреча Европы и Америки</vt:lpstr>
      <vt:lpstr>Время отважных мореплавателей</vt:lpstr>
      <vt:lpstr>Презентация PowerPoint</vt:lpstr>
      <vt:lpstr>              Фернан Магеллан </vt:lpstr>
      <vt:lpstr>              Фернан Магеллан</vt:lpstr>
      <vt:lpstr>Фаддей Фаддеевич Беллинсгаузен </vt:lpstr>
      <vt:lpstr>                     Рафаэль Санти</vt:lpstr>
      <vt:lpstr>                 Рафаэль Санти</vt:lpstr>
      <vt:lpstr>               МадоннаКонестабиле    </vt:lpstr>
      <vt:lpstr>             Сикстинская Мадонна</vt:lpstr>
      <vt:lpstr>               Леонардо да Винчи</vt:lpstr>
      <vt:lpstr>                 Леонардо да Винчи</vt:lpstr>
      <vt:lpstr>                     Мона Лиза        </vt:lpstr>
      <vt:lpstr>                      Даниэль Дефо</vt:lpstr>
      <vt:lpstr>                         Жюль Верн</vt:lpstr>
      <vt:lpstr>                         Жюль Верн</vt:lpstr>
      <vt:lpstr>Технические изобретения Нового времени</vt:lpstr>
      <vt:lpstr>Окружающий мир : «Новое время» 4 класс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</cp:lastModifiedBy>
  <cp:revision>13</cp:revision>
  <dcterms:created xsi:type="dcterms:W3CDTF">2012-01-25T14:36:37Z</dcterms:created>
  <dcterms:modified xsi:type="dcterms:W3CDTF">2013-10-21T14:08:47Z</dcterms:modified>
</cp:coreProperties>
</file>