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62" r:id="rId5"/>
    <p:sldId id="270" r:id="rId6"/>
    <p:sldId id="259" r:id="rId7"/>
    <p:sldId id="263" r:id="rId8"/>
    <p:sldId id="265" r:id="rId9"/>
    <p:sldId id="264" r:id="rId10"/>
    <p:sldId id="266" r:id="rId11"/>
    <p:sldId id="275" r:id="rId12"/>
    <p:sldId id="278" r:id="rId13"/>
    <p:sldId id="279" r:id="rId14"/>
    <p:sldId id="261" r:id="rId15"/>
    <p:sldId id="260" r:id="rId16"/>
    <p:sldId id="267" r:id="rId17"/>
    <p:sldId id="268" r:id="rId18"/>
    <p:sldId id="269" r:id="rId19"/>
    <p:sldId id="271" r:id="rId20"/>
    <p:sldId id="272" r:id="rId21"/>
    <p:sldId id="273" r:id="rId22"/>
    <p:sldId id="274" r:id="rId23"/>
    <p:sldId id="276" r:id="rId24"/>
    <p:sldId id="277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B084-77DA-4B1B-ADC7-CA752C1DA2D1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1F96-C487-4874-81A9-A68883D222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B084-77DA-4B1B-ADC7-CA752C1DA2D1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1F96-C487-4874-81A9-A68883D22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B084-77DA-4B1B-ADC7-CA752C1DA2D1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1F96-C487-4874-81A9-A68883D22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B084-77DA-4B1B-ADC7-CA752C1DA2D1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1F96-C487-4874-81A9-A68883D22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B084-77DA-4B1B-ADC7-CA752C1DA2D1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1F96-C487-4874-81A9-A68883D22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B084-77DA-4B1B-ADC7-CA752C1DA2D1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1F96-C487-4874-81A9-A68883D22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B084-77DA-4B1B-ADC7-CA752C1DA2D1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1F96-C487-4874-81A9-A68883D22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B084-77DA-4B1B-ADC7-CA752C1DA2D1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1F96-C487-4874-81A9-A68883D22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B084-77DA-4B1B-ADC7-CA752C1DA2D1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1F96-C487-4874-81A9-A68883D22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B084-77DA-4B1B-ADC7-CA752C1DA2D1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1F96-C487-4874-81A9-A68883D222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62F1B084-77DA-4B1B-ADC7-CA752C1DA2D1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8511F96-C487-4874-81A9-A68883D22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2F1B084-77DA-4B1B-ADC7-CA752C1DA2D1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8511F96-C487-4874-81A9-A68883D22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4876" y="214294"/>
            <a:ext cx="4429124" cy="2428888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   Правила дорожного движения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1" y="5572140"/>
            <a:ext cx="3962405" cy="1071570"/>
          </a:xfrm>
        </p:spPr>
        <p:txBody>
          <a:bodyPr>
            <a:normAutofit fontScale="85000" lnSpcReduction="10000"/>
          </a:bodyPr>
          <a:lstStyle/>
          <a:p>
            <a:r>
              <a:rPr lang="ru-RU" sz="2800" b="1" dirty="0" smtClean="0"/>
              <a:t>Подготовила : воспитатель  </a:t>
            </a:r>
          </a:p>
          <a:p>
            <a:r>
              <a:rPr lang="ru-RU" sz="2800" b="1" dirty="0" smtClean="0"/>
              <a:t>Казанкова Вера Викторовна</a:t>
            </a:r>
            <a:endParaRPr lang="ru-RU" sz="2800" b="1" dirty="0"/>
          </a:p>
        </p:txBody>
      </p:sp>
      <p:pic>
        <p:nvPicPr>
          <p:cNvPr id="4" name="Рисунок 3" descr="короч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7190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пешеход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1241" r="11241"/>
          <a:stretch>
            <a:fillRect/>
          </a:stretch>
        </p:blipFill>
        <p:spPr>
          <a:xfrm>
            <a:off x="3357554" y="1484808"/>
            <a:ext cx="5500726" cy="49445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2714620"/>
            <a:ext cx="3478714" cy="358559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Здесь наземный переход,</a:t>
            </a:r>
          </a:p>
          <a:p>
            <a:r>
              <a:rPr lang="ru-RU" sz="2000" b="1" dirty="0" smtClean="0"/>
              <a:t>Ходит целый день народ.</a:t>
            </a:r>
          </a:p>
          <a:p>
            <a:r>
              <a:rPr lang="ru-RU" sz="2000" b="1" dirty="0" smtClean="0"/>
              <a:t>Ты , водитель, не грусти.</a:t>
            </a:r>
          </a:p>
          <a:p>
            <a:r>
              <a:rPr lang="ru-RU" sz="2000" b="1" dirty="0" smtClean="0"/>
              <a:t>Пешехода пропусти.</a:t>
            </a:r>
          </a:p>
          <a:p>
            <a:r>
              <a:rPr lang="ru-RU" sz="1600" b="1" dirty="0" smtClean="0"/>
              <a:t>                         (пешеходный переход) </a:t>
            </a:r>
            <a:endParaRPr lang="ru-RU" sz="16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железнодорожный переезд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6999" b="6999"/>
          <a:stretch>
            <a:fillRect/>
          </a:stretch>
        </p:blipFill>
        <p:spPr>
          <a:xfrm>
            <a:off x="3143240" y="1484808"/>
            <a:ext cx="5715040" cy="501602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2571744"/>
            <a:ext cx="3478714" cy="372847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Оказалось, этот знак</a:t>
            </a:r>
          </a:p>
          <a:p>
            <a:r>
              <a:rPr lang="ru-RU" sz="2000" b="1" dirty="0" smtClean="0"/>
              <a:t>Говорит шоферу так:</a:t>
            </a:r>
          </a:p>
          <a:p>
            <a:r>
              <a:rPr lang="ru-RU" sz="2000" b="1" dirty="0" smtClean="0"/>
              <a:t>«Здесь шлагбаум – переезд,</a:t>
            </a:r>
          </a:p>
          <a:p>
            <a:r>
              <a:rPr lang="ru-RU" sz="2000" b="1" dirty="0" smtClean="0"/>
              <a:t>Подождем-</a:t>
            </a:r>
          </a:p>
          <a:p>
            <a:r>
              <a:rPr lang="ru-RU" sz="2000" b="1" dirty="0" smtClean="0"/>
              <a:t>Пройдет экспресс».</a:t>
            </a:r>
            <a:endParaRPr lang="ru-RU" sz="2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больница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9900" b="19900"/>
          <a:stretch>
            <a:fillRect/>
          </a:stretch>
        </p:blipFill>
        <p:spPr>
          <a:xfrm>
            <a:off x="3357554" y="1857364"/>
            <a:ext cx="5286412" cy="457203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2500306"/>
            <a:ext cx="3478714" cy="3799910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Если нужно вам лечиться.</a:t>
            </a:r>
          </a:p>
          <a:p>
            <a:r>
              <a:rPr lang="ru-RU" sz="1800" b="1" dirty="0" smtClean="0"/>
              <a:t>Знак подскажет , где больница.</a:t>
            </a:r>
          </a:p>
          <a:p>
            <a:r>
              <a:rPr lang="ru-RU" sz="1800" b="1" dirty="0" smtClean="0"/>
              <a:t>Сто серьезных докторов</a:t>
            </a:r>
          </a:p>
          <a:p>
            <a:r>
              <a:rPr lang="ru-RU" sz="1800" b="1" dirty="0" smtClean="0"/>
              <a:t>Там вам скажут:»Будь здоров!»</a:t>
            </a:r>
            <a:endParaRPr lang="ru-RU" sz="18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пункт питания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1333" b="21333"/>
          <a:stretch>
            <a:fillRect/>
          </a:stretch>
        </p:blipFill>
        <p:spPr>
          <a:xfrm>
            <a:off x="3428992" y="1643050"/>
            <a:ext cx="5214974" cy="478634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2714620"/>
            <a:ext cx="3335838" cy="358559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Коли вам нужна еда.</a:t>
            </a:r>
          </a:p>
          <a:p>
            <a:r>
              <a:rPr lang="ru-RU" sz="2400" b="1" dirty="0" smtClean="0"/>
              <a:t>То пожалуйте сюда.</a:t>
            </a:r>
          </a:p>
          <a:p>
            <a:r>
              <a:rPr lang="ru-RU" sz="2400" b="1" dirty="0" smtClean="0"/>
              <a:t>Эй, шофер, внимание!</a:t>
            </a:r>
          </a:p>
          <a:p>
            <a:r>
              <a:rPr lang="ru-RU" sz="2400" b="1" dirty="0" smtClean="0"/>
              <a:t>Скоро пункт питания!</a:t>
            </a:r>
            <a:endParaRPr lang="ru-RU" sz="24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64592" y="155448"/>
            <a:ext cx="8265060" cy="978408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       Городской транспорт                        </a:t>
            </a:r>
            <a:endParaRPr lang="ru-RU" sz="5400" b="1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>
          <a:xfrm>
            <a:off x="164592" y="2428868"/>
            <a:ext cx="3407276" cy="387134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Что такое –отгадай?</a:t>
            </a:r>
          </a:p>
          <a:p>
            <a:r>
              <a:rPr lang="ru-RU" sz="2400" b="1" dirty="0" smtClean="0"/>
              <a:t>Ни автобус, ни трамвай.</a:t>
            </a:r>
          </a:p>
          <a:p>
            <a:r>
              <a:rPr lang="ru-RU" sz="2400" b="1" dirty="0" smtClean="0"/>
              <a:t>Не нуждается в бензине,</a:t>
            </a:r>
          </a:p>
          <a:p>
            <a:r>
              <a:rPr lang="ru-RU" sz="2400" b="1" dirty="0" smtClean="0"/>
              <a:t>Хотя колеса на </a:t>
            </a:r>
          </a:p>
          <a:p>
            <a:r>
              <a:rPr lang="ru-RU" sz="2400" b="1" dirty="0" smtClean="0"/>
              <a:t>резине.</a:t>
            </a:r>
            <a:endParaRPr lang="ru-RU" sz="2400" b="1" dirty="0"/>
          </a:p>
        </p:txBody>
      </p:sp>
      <p:pic>
        <p:nvPicPr>
          <p:cNvPr id="8" name="Рисунок 7" descr="провода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6999" b="6999"/>
          <a:stretch>
            <a:fillRect/>
          </a:stretch>
        </p:blipFill>
        <p:spPr>
          <a:xfrm>
            <a:off x="2903805" y="1484808"/>
            <a:ext cx="5811599" cy="4801712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>
          <a:xfrm>
            <a:off x="0" y="2786058"/>
            <a:ext cx="3571868" cy="358559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Что за чудо светлый дом?</a:t>
            </a:r>
          </a:p>
          <a:p>
            <a:r>
              <a:rPr lang="ru-RU" sz="2000" b="1" dirty="0" smtClean="0"/>
              <a:t>Пассажиров много в нем.</a:t>
            </a:r>
          </a:p>
          <a:p>
            <a:r>
              <a:rPr lang="ru-RU" sz="2000" b="1" dirty="0" smtClean="0"/>
              <a:t>Носит обувь из резины</a:t>
            </a:r>
          </a:p>
          <a:p>
            <a:r>
              <a:rPr lang="ru-RU" sz="2000" b="1" dirty="0" smtClean="0"/>
              <a:t>И питается бензином.</a:t>
            </a:r>
            <a:endParaRPr lang="ru-RU" sz="2000" b="1" dirty="0"/>
          </a:p>
        </p:txBody>
      </p:sp>
      <p:pic>
        <p:nvPicPr>
          <p:cNvPr id="16" name="Рисунок 15" descr="автобус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470" r="2470"/>
          <a:stretch>
            <a:fillRect/>
          </a:stretch>
        </p:blipFill>
        <p:spPr>
          <a:xfrm>
            <a:off x="3286116" y="1714488"/>
            <a:ext cx="5572164" cy="4857784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трамвай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1241" r="11241"/>
          <a:stretch>
            <a:fillRect/>
          </a:stretch>
        </p:blipFill>
        <p:spPr>
          <a:xfrm>
            <a:off x="2903805" y="1484808"/>
            <a:ext cx="6097351" cy="508746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2714620"/>
            <a:ext cx="3264400" cy="358559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Спозаранку за окошком</a:t>
            </a:r>
          </a:p>
          <a:p>
            <a:r>
              <a:rPr lang="ru-RU" sz="2000" b="1" dirty="0" smtClean="0"/>
              <a:t>Стук, и звон, и кутерьма.</a:t>
            </a:r>
          </a:p>
          <a:p>
            <a:r>
              <a:rPr lang="ru-RU" sz="2000" b="1" dirty="0" smtClean="0"/>
              <a:t>По прямым стальным дорожкам</a:t>
            </a:r>
          </a:p>
          <a:p>
            <a:r>
              <a:rPr lang="ru-RU" sz="2000" b="1" dirty="0" smtClean="0"/>
              <a:t>Ходят разноцветные дома.</a:t>
            </a:r>
            <a:endParaRPr lang="ru-RU" sz="20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CADDFB3M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286" b="7286"/>
          <a:stretch>
            <a:fillRect/>
          </a:stretch>
        </p:blipFill>
        <p:spPr>
          <a:xfrm>
            <a:off x="3143240" y="1484808"/>
            <a:ext cx="5715040" cy="501602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2928934"/>
            <a:ext cx="3335838" cy="337128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Не летает, не жужжит,</a:t>
            </a:r>
          </a:p>
          <a:p>
            <a:r>
              <a:rPr lang="ru-RU" sz="2400" b="1" dirty="0" smtClean="0"/>
              <a:t>Жук по улице бежит.</a:t>
            </a:r>
          </a:p>
          <a:p>
            <a:r>
              <a:rPr lang="ru-RU" sz="2400" b="1" dirty="0" smtClean="0"/>
              <a:t>И горят в глазах жука</a:t>
            </a:r>
          </a:p>
          <a:p>
            <a:r>
              <a:rPr lang="ru-RU" sz="2400" b="1" dirty="0" smtClean="0"/>
              <a:t>Два светящих  огонька.</a:t>
            </a:r>
            <a:endParaRPr lang="ru-RU" sz="24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8693688" cy="978408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 Помощники пешеходов                              </a:t>
            </a:r>
            <a:endParaRPr lang="ru-RU" sz="6000" b="1" dirty="0"/>
          </a:p>
        </p:txBody>
      </p:sp>
      <p:pic>
        <p:nvPicPr>
          <p:cNvPr id="5" name="Рисунок 4" descr="постовой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5118" b="15118"/>
          <a:stretch>
            <a:fillRect/>
          </a:stretch>
        </p:blipFill>
        <p:spPr>
          <a:xfrm>
            <a:off x="3500430" y="1785926"/>
            <a:ext cx="4929222" cy="465883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2714620"/>
            <a:ext cx="3478714" cy="358559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Посмотри, силач какой:</a:t>
            </a:r>
          </a:p>
          <a:p>
            <a:r>
              <a:rPr lang="ru-RU" sz="2400" b="1" dirty="0" smtClean="0"/>
              <a:t>На ходу одной рукой </a:t>
            </a:r>
          </a:p>
          <a:p>
            <a:r>
              <a:rPr lang="ru-RU" sz="2400" b="1" dirty="0" smtClean="0"/>
              <a:t>Останавливать привык </a:t>
            </a:r>
          </a:p>
          <a:p>
            <a:r>
              <a:rPr lang="ru-RU" sz="2400" b="1" dirty="0" smtClean="0"/>
              <a:t>Пятитонный грузовик.</a:t>
            </a:r>
          </a:p>
          <a:p>
            <a:endParaRPr lang="ru-RU" sz="24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свет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1241" r="11241"/>
          <a:stretch>
            <a:fillRect/>
          </a:stretch>
        </p:blipFill>
        <p:spPr>
          <a:xfrm>
            <a:off x="3286116" y="1484808"/>
            <a:ext cx="5572164" cy="501602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2643182"/>
            <a:ext cx="3550152" cy="365703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Днем и ночью я горю,</a:t>
            </a:r>
          </a:p>
          <a:p>
            <a:r>
              <a:rPr lang="ru-RU" sz="2400" b="1" dirty="0" smtClean="0"/>
              <a:t>Всем сигналы подаю,</a:t>
            </a:r>
          </a:p>
          <a:p>
            <a:r>
              <a:rPr lang="ru-RU" sz="2400" b="1" dirty="0" smtClean="0"/>
              <a:t>Есть три цвета у меня.</a:t>
            </a:r>
          </a:p>
          <a:p>
            <a:r>
              <a:rPr lang="ru-RU" sz="2400" b="1" dirty="0" smtClean="0"/>
              <a:t>Как зовут меня, друзья?</a:t>
            </a:r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221" y="267868"/>
            <a:ext cx="7239000" cy="6375842"/>
          </a:xfrm>
        </p:spPr>
        <p:txBody>
          <a:bodyPr>
            <a:norm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3578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   </a:t>
            </a:r>
            <a:r>
              <a:rPr lang="ru-RU" sz="2800" b="1" dirty="0" smtClean="0"/>
              <a:t>Цель:  расширять  знания детей о правилах</a:t>
            </a:r>
          </a:p>
          <a:p>
            <a:pPr>
              <a:buNone/>
            </a:pPr>
            <a:r>
              <a:rPr lang="ru-RU" sz="2800" b="1" dirty="0" smtClean="0"/>
              <a:t>      дорожного движения. </a:t>
            </a:r>
          </a:p>
          <a:p>
            <a:pPr>
              <a:buNone/>
            </a:pPr>
            <a:r>
              <a:rPr lang="ru-RU" sz="2800" b="1" dirty="0" smtClean="0"/>
              <a:t>    Закрепить умение детей применять полученные                 знания в играх. </a:t>
            </a:r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8765126" cy="120185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                                        Игра</a:t>
            </a:r>
            <a:br>
              <a:rPr lang="ru-RU" sz="3600" b="1" dirty="0" smtClean="0"/>
            </a:br>
            <a:r>
              <a:rPr lang="ru-RU" sz="3600" b="1" dirty="0" smtClean="0"/>
              <a:t>«Помогите разобраться со светофором»</a:t>
            </a:r>
            <a:endParaRPr lang="ru-RU" sz="3600" b="1" dirty="0"/>
          </a:p>
        </p:txBody>
      </p:sp>
      <p:pic>
        <p:nvPicPr>
          <p:cNvPr id="5" name="Рисунок 4" descr="красный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6396" r="6396"/>
          <a:stretch>
            <a:fillRect/>
          </a:stretch>
        </p:blipFill>
        <p:spPr>
          <a:xfrm>
            <a:off x="3143240" y="1484808"/>
            <a:ext cx="5715040" cy="49445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2571744"/>
            <a:ext cx="3478714" cy="372847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Он идти не разрешает,</a:t>
            </a:r>
          </a:p>
          <a:p>
            <a:r>
              <a:rPr lang="ru-RU" sz="2000" b="1" dirty="0" smtClean="0"/>
              <a:t>И меня не удивляет.</a:t>
            </a:r>
          </a:p>
          <a:p>
            <a:r>
              <a:rPr lang="ru-RU" sz="2000" b="1" dirty="0" smtClean="0"/>
              <a:t>Возле « зебры» мы стоим.</a:t>
            </a:r>
          </a:p>
          <a:p>
            <a:r>
              <a:rPr lang="ru-RU" sz="2000" b="1" dirty="0" smtClean="0"/>
              <a:t>И за светом мы следим.</a:t>
            </a:r>
            <a:endParaRPr lang="ru-RU" sz="20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желтый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8274" r="8274"/>
          <a:stretch>
            <a:fillRect/>
          </a:stretch>
        </p:blipFill>
        <p:spPr>
          <a:xfrm>
            <a:off x="3143240" y="1484808"/>
            <a:ext cx="5643602" cy="501602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2857496"/>
            <a:ext cx="3264400" cy="344272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Вот моргнул он очень мило,</a:t>
            </a:r>
          </a:p>
          <a:p>
            <a:r>
              <a:rPr lang="ru-RU" sz="2000" b="1" dirty="0" smtClean="0"/>
              <a:t>Словно солнышко игриво.</a:t>
            </a:r>
          </a:p>
          <a:p>
            <a:r>
              <a:rPr lang="ru-RU" sz="2000" b="1" dirty="0" smtClean="0"/>
              <a:t>Засияло все кругом.</a:t>
            </a:r>
          </a:p>
          <a:p>
            <a:r>
              <a:rPr lang="ru-RU" sz="2000" b="1" dirty="0" smtClean="0"/>
              <a:t>Мы стоим и не идем.</a:t>
            </a:r>
            <a:endParaRPr lang="ru-RU" sz="20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зеленый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6396" r="6396"/>
          <a:stretch>
            <a:fillRect/>
          </a:stretch>
        </p:blipFill>
        <p:spPr>
          <a:xfrm>
            <a:off x="3214678" y="1484808"/>
            <a:ext cx="5715040" cy="508746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2714620"/>
            <a:ext cx="3335838" cy="358559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Вот зажегся самый милый-</a:t>
            </a:r>
          </a:p>
          <a:p>
            <a:r>
              <a:rPr lang="ru-RU" sz="2400" b="1" dirty="0" smtClean="0"/>
              <a:t>Нам нельзя стоять уныло.</a:t>
            </a:r>
          </a:p>
          <a:p>
            <a:r>
              <a:rPr lang="ru-RU" sz="2400" b="1" dirty="0" smtClean="0"/>
              <a:t>И пошли мы всей гурьбой,</a:t>
            </a:r>
          </a:p>
          <a:p>
            <a:r>
              <a:rPr lang="ru-RU" sz="2400" b="1" dirty="0" smtClean="0"/>
              <a:t>Кто куда, а я домой.</a:t>
            </a:r>
            <a:endParaRPr lang="ru-RU" sz="24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42974" y="155448"/>
            <a:ext cx="9358378" cy="978408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/>
              <a:t>                               </a:t>
            </a:r>
            <a:r>
              <a:rPr lang="ru-RU" sz="4400" b="1" dirty="0" smtClean="0"/>
              <a:t>Викторина</a:t>
            </a:r>
            <a:br>
              <a:rPr lang="ru-RU" sz="4400" b="1" dirty="0" smtClean="0"/>
            </a:br>
            <a:r>
              <a:rPr lang="ru-RU" sz="4400" b="1" dirty="0" smtClean="0"/>
              <a:t>                                   « Что ?Где ?Когда?</a:t>
            </a:r>
            <a:endParaRPr lang="ru-RU" sz="44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8622250" cy="4572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-Сколько цветов имеет светофор?</a:t>
            </a:r>
          </a:p>
          <a:p>
            <a:r>
              <a:rPr lang="ru-RU" sz="3600" b="1" dirty="0" smtClean="0"/>
              <a:t>-Кому дает команды светофор?</a:t>
            </a:r>
          </a:p>
          <a:p>
            <a:r>
              <a:rPr lang="ru-RU" sz="3600" b="1" dirty="0" smtClean="0"/>
              <a:t>-Когда надо начинать переход улицы?</a:t>
            </a:r>
          </a:p>
          <a:p>
            <a:r>
              <a:rPr lang="ru-RU" sz="3600" b="1" dirty="0" smtClean="0"/>
              <a:t>-Что надо делать, если загорелся  желтый свет?</a:t>
            </a:r>
          </a:p>
          <a:p>
            <a:r>
              <a:rPr lang="ru-RU" sz="3600" b="1" dirty="0" smtClean="0"/>
              <a:t>-Что надо делать, если загорелся красный свет?</a:t>
            </a:r>
          </a:p>
          <a:p>
            <a:pPr>
              <a:buFontTx/>
              <a:buChar char="-"/>
            </a:pPr>
            <a:endParaRPr lang="ru-RU" sz="4000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64592" y="155448"/>
            <a:ext cx="8622250" cy="1201850"/>
          </a:xfrm>
        </p:spPr>
        <p:txBody>
          <a:bodyPr>
            <a:noAutofit/>
          </a:bodyPr>
          <a:lstStyle/>
          <a:p>
            <a:r>
              <a:rPr lang="ru-RU" sz="4000" dirty="0" smtClean="0"/>
              <a:t>                      Игра-загадка                          </a:t>
            </a:r>
            <a:br>
              <a:rPr lang="ru-RU" sz="4000" dirty="0" smtClean="0"/>
            </a:br>
            <a:r>
              <a:rPr lang="ru-RU" sz="4000" dirty="0" smtClean="0"/>
              <a:t>     «Это я, это я, это все мои друзья!»</a:t>
            </a:r>
            <a:endParaRPr lang="ru-RU" sz="4000" dirty="0"/>
          </a:p>
        </p:txBody>
      </p:sp>
      <p:pic>
        <p:nvPicPr>
          <p:cNvPr id="14" name="Рисунок 13" descr="правильно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66" b="1266"/>
          <a:stretch>
            <a:fillRect/>
          </a:stretch>
        </p:blipFill>
        <p:spPr>
          <a:xfrm>
            <a:off x="3357554" y="1928802"/>
            <a:ext cx="5214974" cy="4500594"/>
          </a:xfrm>
        </p:spPr>
      </p:pic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>
          <a:xfrm>
            <a:off x="164592" y="2500306"/>
            <a:ext cx="3335838" cy="379991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Кто из вас идет вперед</a:t>
            </a:r>
          </a:p>
          <a:p>
            <a:r>
              <a:rPr lang="ru-RU" sz="2800" b="1" dirty="0" smtClean="0"/>
              <a:t>Только там, где переход?</a:t>
            </a:r>
            <a:endParaRPr lang="ru-RU" sz="2800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не отвлекайте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819" r="1819"/>
          <a:stretch>
            <a:fillRect/>
          </a:stretch>
        </p:blipFill>
        <p:spPr>
          <a:xfrm>
            <a:off x="2903805" y="1643050"/>
            <a:ext cx="6097351" cy="471490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2643182"/>
            <a:ext cx="2907210" cy="365703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Кто водителю вопросами надоедает,</a:t>
            </a:r>
          </a:p>
          <a:p>
            <a:r>
              <a:rPr lang="ru-RU" sz="2800" b="1" dirty="0" smtClean="0"/>
              <a:t>От бдительности на дороге отвлекает?</a:t>
            </a:r>
            <a:endParaRPr lang="ru-RU" sz="2800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к плакату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5566" b="5566"/>
          <a:stretch>
            <a:fillRect/>
          </a:stretch>
        </p:blipFill>
        <p:spPr>
          <a:xfrm>
            <a:off x="3214678" y="1785926"/>
            <a:ext cx="5572164" cy="471490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2428868"/>
            <a:ext cx="3192962" cy="387134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Кто знает, что зеленый свет означает?</a:t>
            </a:r>
          </a:p>
          <a:p>
            <a:r>
              <a:rPr lang="ru-RU" sz="2000" b="1" dirty="0" smtClean="0"/>
              <a:t>И по дороге смело шагает!</a:t>
            </a:r>
            <a:endParaRPr lang="ru-RU" sz="2000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2571744"/>
            <a:ext cx="3264400" cy="372847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Кто из вас , идя домой, </a:t>
            </a:r>
          </a:p>
          <a:p>
            <a:r>
              <a:rPr lang="ru-RU" sz="2400" b="1" dirty="0" smtClean="0"/>
              <a:t>Держит путь по мостовой?</a:t>
            </a:r>
            <a:endParaRPr lang="ru-RU" sz="2400" b="1" dirty="0"/>
          </a:p>
        </p:txBody>
      </p:sp>
      <p:pic>
        <p:nvPicPr>
          <p:cNvPr id="7" name="Рисунок 6" descr="через мостовую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9248" r="9248"/>
          <a:stretch>
            <a:fillRect/>
          </a:stretch>
        </p:blipFill>
        <p:spPr>
          <a:xfrm>
            <a:off x="3428992" y="2143116"/>
            <a:ext cx="5143536" cy="4357718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нарушил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80" r="1280"/>
          <a:stretch>
            <a:fillRect/>
          </a:stretch>
        </p:blipFill>
        <p:spPr>
          <a:xfrm>
            <a:off x="3214678" y="1857364"/>
            <a:ext cx="5572164" cy="457203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2928934"/>
            <a:ext cx="3264400" cy="337128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Кто вблизи проезжей части</a:t>
            </a:r>
          </a:p>
          <a:p>
            <a:r>
              <a:rPr lang="ru-RU" sz="2000" b="1" dirty="0" smtClean="0"/>
              <a:t>Весело гоняет мячик?</a:t>
            </a:r>
            <a:endParaRPr lang="ru-RU" sz="2000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мальчик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1586" b="11586"/>
          <a:stretch>
            <a:fillRect/>
          </a:stretch>
        </p:blipFill>
        <p:spPr>
          <a:xfrm>
            <a:off x="3357554" y="1928802"/>
            <a:ext cx="5143536" cy="421484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2643182"/>
            <a:ext cx="3121524" cy="365703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Ответит кто без промедления,</a:t>
            </a:r>
          </a:p>
          <a:p>
            <a:r>
              <a:rPr lang="ru-RU" sz="2400" b="1" dirty="0" smtClean="0"/>
              <a:t>Что желтый свет –предупреждение?</a:t>
            </a:r>
            <a:endParaRPr lang="ru-RU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4592" y="155448"/>
            <a:ext cx="8622250" cy="978408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       Улица        города                                                          </a:t>
            </a:r>
            <a:endParaRPr lang="ru-RU" sz="6600" b="1" dirty="0"/>
          </a:p>
        </p:txBody>
      </p:sp>
      <p:sp>
        <p:nvSpPr>
          <p:cNvPr id="15" name="Рисунок 14"/>
          <p:cNvSpPr>
            <a:spLocks noGrp="1"/>
          </p:cNvSpPr>
          <p:nvPr>
            <p:ph type="pic" idx="1"/>
          </p:nvPr>
        </p:nvSpPr>
        <p:spPr/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164592" y="1071546"/>
            <a:ext cx="2468880" cy="5228670"/>
          </a:xfrm>
        </p:spPr>
        <p:txBody>
          <a:bodyPr>
            <a:noAutofit/>
          </a:bodyPr>
          <a:lstStyle/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2400" b="1" dirty="0" smtClean="0"/>
              <a:t>Здесь не катится автобус</a:t>
            </a:r>
          </a:p>
          <a:p>
            <a:r>
              <a:rPr lang="ru-RU" sz="2400" b="1" dirty="0" smtClean="0"/>
              <a:t>Здесь трамваи не пройдут</a:t>
            </a:r>
          </a:p>
          <a:p>
            <a:r>
              <a:rPr lang="ru-RU" sz="2400" b="1" dirty="0" smtClean="0"/>
              <a:t>Здесь спокойно пешеходы</a:t>
            </a:r>
          </a:p>
          <a:p>
            <a:r>
              <a:rPr lang="ru-RU" sz="2400" b="1" dirty="0" smtClean="0"/>
              <a:t>Вдоль по улице идут</a:t>
            </a:r>
          </a:p>
          <a:p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92250" y="3290501"/>
            <a:ext cx="269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12" name="Рисунок 11" descr="тротуа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1500174"/>
            <a:ext cx="6143636" cy="5357826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2571744"/>
            <a:ext cx="3121524" cy="372847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Кто ГИБДД помогает, </a:t>
            </a:r>
          </a:p>
          <a:p>
            <a:r>
              <a:rPr lang="ru-RU" sz="2400" b="1" dirty="0" smtClean="0"/>
              <a:t>За порядком наблюдает?</a:t>
            </a:r>
            <a:endParaRPr lang="ru-RU" sz="2400" b="1" dirty="0"/>
          </a:p>
        </p:txBody>
      </p:sp>
      <p:pic>
        <p:nvPicPr>
          <p:cNvPr id="7" name="Рисунок 6" descr="помощь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7870" r="7870"/>
          <a:stretch>
            <a:fillRect/>
          </a:stretch>
        </p:blipFill>
        <p:spPr>
          <a:xfrm>
            <a:off x="3286116" y="1928802"/>
            <a:ext cx="5143536" cy="4429156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корка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406" b="406"/>
          <a:stretch>
            <a:fillRect/>
          </a:stretch>
        </p:blipFill>
        <p:spPr>
          <a:xfrm>
            <a:off x="3357554" y="1857364"/>
            <a:ext cx="5357850" cy="435771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2428868"/>
            <a:ext cx="3192962" cy="387134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Делаем ребята</a:t>
            </a:r>
          </a:p>
          <a:p>
            <a:r>
              <a:rPr lang="ru-RU" sz="2000" b="1" dirty="0" smtClean="0"/>
              <a:t>Предостережение:</a:t>
            </a:r>
          </a:p>
          <a:p>
            <a:r>
              <a:rPr lang="ru-RU" sz="2000" b="1" dirty="0" smtClean="0"/>
              <a:t>Выучите срочно</a:t>
            </a:r>
          </a:p>
          <a:p>
            <a:r>
              <a:rPr lang="ru-RU" sz="2000" b="1" dirty="0" smtClean="0"/>
              <a:t>Правила движения,</a:t>
            </a:r>
          </a:p>
          <a:p>
            <a:r>
              <a:rPr lang="ru-RU" sz="2000" b="1" dirty="0" smtClean="0"/>
              <a:t>Чтоб не волновались</a:t>
            </a:r>
          </a:p>
          <a:p>
            <a:r>
              <a:rPr lang="ru-RU" sz="2000" b="1" dirty="0" smtClean="0"/>
              <a:t>Каждый день родители,</a:t>
            </a:r>
          </a:p>
          <a:p>
            <a:r>
              <a:rPr lang="ru-RU" sz="2000" b="1" dirty="0" smtClean="0"/>
              <a:t>Чтоб спокойно мчались </a:t>
            </a:r>
          </a:p>
          <a:p>
            <a:r>
              <a:rPr lang="ru-RU" sz="2000" b="1" dirty="0" smtClean="0"/>
              <a:t>Улицей водители!</a:t>
            </a:r>
            <a:endParaRPr lang="ru-RU" sz="2000" b="1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1484808"/>
            <a:ext cx="9151202" cy="5373192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500174"/>
            <a:ext cx="8693688" cy="5357826"/>
          </a:xfrm>
        </p:spPr>
        <p:txBody>
          <a:bodyPr>
            <a:normAutofit/>
          </a:bodyPr>
          <a:lstStyle/>
          <a:p>
            <a:endParaRPr lang="ru-RU" sz="6600" b="1" dirty="0" smtClean="0"/>
          </a:p>
          <a:p>
            <a:endParaRPr lang="ru-RU" sz="66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Спасибо за внимание! 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2800" dirty="0"/>
          </a:p>
        </p:txBody>
      </p:sp>
      <p:pic>
        <p:nvPicPr>
          <p:cNvPr id="7" name="Содержимое 6" descr="перекресток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4706" b="4706"/>
          <a:stretch>
            <a:fillRect/>
          </a:stretch>
        </p:blipFill>
        <p:spPr/>
      </p:pic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В два ряда дома стоят,</a:t>
            </a:r>
          </a:p>
          <a:p>
            <a:r>
              <a:rPr lang="ru-RU" sz="2400" b="1" dirty="0" smtClean="0"/>
              <a:t>Десять , сорок , сто подряд.</a:t>
            </a:r>
          </a:p>
          <a:p>
            <a:r>
              <a:rPr lang="ru-RU" sz="2400" b="1" dirty="0" smtClean="0"/>
              <a:t>И квадратными глазами</a:t>
            </a:r>
          </a:p>
          <a:p>
            <a:r>
              <a:rPr lang="ru-RU" sz="2400" b="1" dirty="0" smtClean="0"/>
              <a:t>Друг на друга глядят.</a:t>
            </a:r>
            <a:endParaRPr lang="ru-RU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дорога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6396" r="6396"/>
          <a:stretch>
            <a:fillRect/>
          </a:stretch>
        </p:blipFill>
        <p:spPr>
          <a:xfrm>
            <a:off x="3786182" y="1484808"/>
            <a:ext cx="5143536" cy="53731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2571744"/>
            <a:ext cx="3764466" cy="372847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Шагаешь - впереди лежит.</a:t>
            </a:r>
          </a:p>
          <a:p>
            <a:r>
              <a:rPr lang="ru-RU" sz="2400" b="1" dirty="0" smtClean="0"/>
              <a:t>Оглянешься - домой бежит.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836564" cy="135729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                                            Игра                          </a:t>
            </a:r>
            <a:br>
              <a:rPr lang="ru-RU" sz="3200" b="1" dirty="0" smtClean="0"/>
            </a:br>
            <a:r>
              <a:rPr lang="ru-RU" sz="3200" b="1" dirty="0" smtClean="0"/>
              <a:t>«Загадку отгадаешь- дорожный знак узнаешь» </a:t>
            </a:r>
            <a:endParaRPr lang="ru-RU" sz="3600" b="1" dirty="0"/>
          </a:p>
        </p:txBody>
      </p:sp>
      <p:pic>
        <p:nvPicPr>
          <p:cNvPr id="7" name="Содержимое 6" descr="дорожные работы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3846" b="3846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64592" y="3071810"/>
            <a:ext cx="3407276" cy="357190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Здесь дорожные работы-</a:t>
            </a:r>
          </a:p>
          <a:p>
            <a:r>
              <a:rPr lang="ru-RU" sz="2000" b="1" dirty="0" smtClean="0"/>
              <a:t>Ни проехать, ни пройти.</a:t>
            </a:r>
          </a:p>
          <a:p>
            <a:r>
              <a:rPr lang="ru-RU" sz="2000" b="1" dirty="0" smtClean="0"/>
              <a:t>Это место пешеходу </a:t>
            </a:r>
          </a:p>
          <a:p>
            <a:r>
              <a:rPr lang="ru-RU" sz="2000" b="1" dirty="0" smtClean="0"/>
              <a:t>Лучше просто обойти</a:t>
            </a:r>
          </a:p>
          <a:p>
            <a:r>
              <a:rPr lang="ru-RU" sz="2000" b="1" dirty="0" smtClean="0"/>
              <a:t>                      </a:t>
            </a:r>
            <a:endParaRPr lang="ru-RU" sz="1600" b="1" dirty="0" smtClean="0"/>
          </a:p>
          <a:p>
            <a:r>
              <a:rPr lang="ru-RU" sz="1600" dirty="0" smtClean="0"/>
              <a:t>                                                                </a:t>
            </a:r>
            <a:endParaRPr lang="ru-RU" sz="16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5102225" y="1714500"/>
            <a:ext cx="4041775" cy="1000125"/>
          </a:xfrm>
        </p:spPr>
        <p:txBody>
          <a:bodyPr>
            <a:noAutofit/>
          </a:bodyPr>
          <a:lstStyle/>
          <a:p>
            <a:r>
              <a:rPr lang="ru-RU" sz="2000" dirty="0" smtClean="0"/>
              <a:t>      </a:t>
            </a:r>
          </a:p>
          <a:p>
            <a:r>
              <a:rPr lang="ru-RU" sz="1200" dirty="0" smtClean="0"/>
              <a:t>                                                           </a:t>
            </a:r>
            <a:endParaRPr lang="ru-RU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0" y="2786058"/>
            <a:ext cx="3786182" cy="2357454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Эй, водитель осторожно!</a:t>
            </a:r>
          </a:p>
          <a:p>
            <a:r>
              <a:rPr lang="ru-RU" sz="2000" b="1" dirty="0" smtClean="0"/>
              <a:t>Ехать быстро невозможно.</a:t>
            </a:r>
          </a:p>
          <a:p>
            <a:r>
              <a:rPr lang="ru-RU" sz="2000" b="1" dirty="0" smtClean="0"/>
              <a:t>Знают люди все на свете</a:t>
            </a:r>
          </a:p>
          <a:p>
            <a:r>
              <a:rPr lang="ru-RU" sz="2000" b="1" dirty="0" smtClean="0"/>
              <a:t>В этом месте ходят дети.</a:t>
            </a:r>
          </a:p>
          <a:p>
            <a:r>
              <a:rPr lang="ru-RU" sz="2000" b="1" dirty="0" smtClean="0"/>
              <a:t>                   </a:t>
            </a:r>
            <a:endParaRPr lang="ru-RU" sz="2000" b="1" dirty="0"/>
          </a:p>
        </p:txBody>
      </p:sp>
      <p:pic>
        <p:nvPicPr>
          <p:cNvPr id="15" name="Рисунок 14" descr="знак дети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6999" b="6999"/>
          <a:stretch>
            <a:fillRect/>
          </a:stretch>
        </p:blipFill>
        <p:spPr>
          <a:xfrm>
            <a:off x="3357554" y="1571612"/>
            <a:ext cx="5429288" cy="478634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автобусная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5026" b="15026"/>
          <a:stretch>
            <a:fillRect/>
          </a:stretch>
        </p:blipFill>
        <p:spPr>
          <a:xfrm>
            <a:off x="3428992" y="2000240"/>
            <a:ext cx="5286412" cy="421484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2786058"/>
            <a:ext cx="3764466" cy="351415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В этом месте пешеход</a:t>
            </a:r>
          </a:p>
          <a:p>
            <a:r>
              <a:rPr lang="ru-RU" sz="2000" b="1" dirty="0" smtClean="0"/>
              <a:t>Терпеливо транспорт ждет.</a:t>
            </a:r>
          </a:p>
          <a:p>
            <a:r>
              <a:rPr lang="ru-RU" sz="2000" b="1" dirty="0" smtClean="0"/>
              <a:t>Он пешком устал шагать,</a:t>
            </a:r>
          </a:p>
          <a:p>
            <a:r>
              <a:rPr lang="ru-RU" sz="2000" b="1" dirty="0" smtClean="0"/>
              <a:t>Хочет пассажиром стать.</a:t>
            </a:r>
          </a:p>
          <a:p>
            <a:endParaRPr lang="ru-RU" sz="20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дороги нет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6999" b="6999"/>
          <a:stretch>
            <a:fillRect/>
          </a:stretch>
        </p:blipFill>
        <p:spPr>
          <a:xfrm>
            <a:off x="3214678" y="1571612"/>
            <a:ext cx="5500726" cy="471490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3000372"/>
            <a:ext cx="3550152" cy="3299844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В дождь и в ясную погоду</a:t>
            </a:r>
          </a:p>
          <a:p>
            <a:r>
              <a:rPr lang="ru-RU" sz="2000" b="1" dirty="0" smtClean="0"/>
              <a:t>Здесь не ходят пешеходы.</a:t>
            </a:r>
          </a:p>
          <a:p>
            <a:r>
              <a:rPr lang="ru-RU" sz="2000" b="1" dirty="0" smtClean="0"/>
              <a:t>Говорит им знак одно:</a:t>
            </a:r>
          </a:p>
          <a:p>
            <a:r>
              <a:rPr lang="ru-RU" sz="2000" b="1" dirty="0" smtClean="0"/>
              <a:t>«Вам ходить запрещено»</a:t>
            </a:r>
          </a:p>
          <a:p>
            <a:r>
              <a:rPr lang="ru-RU" sz="1600" b="1" dirty="0" smtClean="0"/>
              <a:t>(Движение пешеходов запрещено)</a:t>
            </a:r>
            <a:endParaRPr lang="ru-RU" sz="16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334</TotalTime>
  <Words>583</Words>
  <Application>Microsoft Office PowerPoint</Application>
  <PresentationFormat>Экран (4:3)</PresentationFormat>
  <Paragraphs>144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Модульная</vt:lpstr>
      <vt:lpstr>   Правила дорожного движения</vt:lpstr>
      <vt:lpstr>  </vt:lpstr>
      <vt:lpstr>       Улица        города                                                          </vt:lpstr>
      <vt:lpstr>Слайд 4</vt:lpstr>
      <vt:lpstr>Слайд 5</vt:lpstr>
      <vt:lpstr>                                            Игра                           «Загадку отгадаешь- дорожный знак узнаешь»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     Городской транспорт                        </vt:lpstr>
      <vt:lpstr>Слайд 15</vt:lpstr>
      <vt:lpstr>Слайд 16</vt:lpstr>
      <vt:lpstr>Слайд 17</vt:lpstr>
      <vt:lpstr> Помощники пешеходов                              </vt:lpstr>
      <vt:lpstr>Слайд 19</vt:lpstr>
      <vt:lpstr>                                        Игра «Помогите разобраться со светофором»</vt:lpstr>
      <vt:lpstr>Слайд 21</vt:lpstr>
      <vt:lpstr>Слайд 22</vt:lpstr>
      <vt:lpstr>                               Викторина                                    « Что ?Где ?Когда?</vt:lpstr>
      <vt:lpstr>                      Игра-загадка                                «Это я, это я, это все мои друзья!»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дорожного движения</dc:title>
  <dc:creator>вера</dc:creator>
  <cp:lastModifiedBy>вера</cp:lastModifiedBy>
  <cp:revision>44</cp:revision>
  <dcterms:created xsi:type="dcterms:W3CDTF">2013-10-14T18:52:25Z</dcterms:created>
  <dcterms:modified xsi:type="dcterms:W3CDTF">2013-10-17T17:08:52Z</dcterms:modified>
</cp:coreProperties>
</file>