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72" r:id="rId1"/>
  </p:sldMasterIdLst>
  <p:notesMasterIdLst>
    <p:notesMasterId r:id="rId9"/>
  </p:notesMasterIdLst>
  <p:sldIdLst>
    <p:sldId id="258" r:id="rId2"/>
    <p:sldId id="257" r:id="rId3"/>
    <p:sldId id="256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Нико" initials="Н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BE1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615" autoAdjust="0"/>
    <p:restoredTop sz="86441" autoAdjust="0"/>
  </p:normalViewPr>
  <p:slideViewPr>
    <p:cSldViewPr>
      <p:cViewPr varScale="1">
        <p:scale>
          <a:sx n="66" d="100"/>
          <a:sy n="66" d="100"/>
        </p:scale>
        <p:origin x="-101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1-26T22:19:54.580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4D3FAE-04ED-4E5D-A11F-9A9A58CB9A6C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AC2332-72C2-461A-92D1-C95BC5631D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C2332-72C2-461A-92D1-C95BC5631D3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73" r:id="rId1"/>
    <p:sldLayoutId id="2147484274" r:id="rId2"/>
    <p:sldLayoutId id="2147484275" r:id="rId3"/>
    <p:sldLayoutId id="2147484276" r:id="rId4"/>
    <p:sldLayoutId id="2147484277" r:id="rId5"/>
    <p:sldLayoutId id="2147484278" r:id="rId6"/>
    <p:sldLayoutId id="2147484279" r:id="rId7"/>
    <p:sldLayoutId id="2147484280" r:id="rId8"/>
    <p:sldLayoutId id="2147484281" r:id="rId9"/>
    <p:sldLayoutId id="2147484282" r:id="rId10"/>
    <p:sldLayoutId id="21474842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comments" Target="../comments/commen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990600"/>
            <a:ext cx="7772400" cy="25917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Проблемы поведения ребёнка раннего развития. Поощрение и наказание.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810000"/>
            <a:ext cx="7772400" cy="2895600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Подготовили:       Чистова Э.А.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Факторы плохого поведения детей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76600" y="2362200"/>
            <a:ext cx="5410200" cy="3947160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sz="4800" dirty="0" smtClean="0"/>
              <a:t>Голод</a:t>
            </a:r>
          </a:p>
          <a:p>
            <a:pPr algn="ctr">
              <a:buFont typeface="Wingdings" pitchFamily="2" charset="2"/>
              <a:buChar char="Ø"/>
            </a:pPr>
            <a:r>
              <a:rPr lang="ru-RU" sz="4800" dirty="0" smtClean="0"/>
              <a:t>Усталость</a:t>
            </a:r>
          </a:p>
          <a:p>
            <a:pPr algn="ctr">
              <a:buFont typeface="Wingdings" pitchFamily="2" charset="2"/>
              <a:buChar char="Ø"/>
            </a:pPr>
            <a:r>
              <a:rPr lang="ru-RU" sz="4800" dirty="0" smtClean="0"/>
              <a:t>Скука</a:t>
            </a:r>
            <a:endParaRPr lang="ru-RU" sz="4800" dirty="0"/>
          </a:p>
        </p:txBody>
      </p:sp>
      <p:pic>
        <p:nvPicPr>
          <p:cNvPr id="7" name="Рисунок 6" descr="загруженно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600200"/>
            <a:ext cx="3581400" cy="4038600"/>
          </a:xfrm>
          <a:prstGeom prst="rect">
            <a:avLst/>
          </a:prstGeo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0" y="304800"/>
            <a:ext cx="5105400" cy="28956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  <a:latin typeface="+mn-lt"/>
              </a:rPr>
              <a:t>Общие проблемы поведения детей раннего развития</a:t>
            </a:r>
            <a:endParaRPr lang="ru-RU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23622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Застенчивость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Страхи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Ревность</a:t>
            </a:r>
            <a:endParaRPr lang="ru-RU" dirty="0"/>
          </a:p>
        </p:txBody>
      </p:sp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4495800"/>
            <a:ext cx="2895600" cy="2133600"/>
          </a:xfrm>
          <a:prstGeom prst="rect">
            <a:avLst/>
          </a:prstGeom>
        </p:spPr>
      </p:pic>
      <p:pic>
        <p:nvPicPr>
          <p:cNvPr id="7" name="Рисунок 6" descr="detskie_strah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24600" y="3581400"/>
            <a:ext cx="2673096" cy="3124200"/>
          </a:xfrm>
          <a:prstGeom prst="rect">
            <a:avLst/>
          </a:prstGeom>
        </p:spPr>
      </p:pic>
      <p:pic>
        <p:nvPicPr>
          <p:cNvPr id="8" name="Рисунок 7" descr="add-nochnye_strakhi_u_dete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304800"/>
            <a:ext cx="3200400" cy="38100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Упрямство и поведение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Манипуляция родителями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Упрямство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Поиск внимания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Вспышки ,раздражительность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Задержка дыхания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Чрезмерная активность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Агрессивность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Стремление  к разрушению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Неприличные слова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Ложь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Эгоизм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Плач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Проблемы со сном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Плохой аппетит и отказ от пищи</a:t>
            </a:r>
          </a:p>
        </p:txBody>
      </p:sp>
      <p:pic>
        <p:nvPicPr>
          <p:cNvPr id="4" name="Рисунок 3" descr="135300557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1143000"/>
            <a:ext cx="3886200" cy="2362199"/>
          </a:xfrm>
          <a:prstGeom prst="rect">
            <a:avLst/>
          </a:prstGeom>
        </p:spPr>
      </p:pic>
      <p:pic>
        <p:nvPicPr>
          <p:cNvPr id="5" name="Рисунок 4" descr="prichinyi-krizisa-6-let-460x32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3810000"/>
            <a:ext cx="3200400" cy="205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48400" cy="1143000"/>
          </a:xfrm>
        </p:spPr>
        <p:txBody>
          <a:bodyPr/>
          <a:lstStyle/>
          <a:p>
            <a:r>
              <a:rPr lang="ru-RU" dirty="0" smtClean="0"/>
              <a:t>Наказание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Не должно вредить здоровью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«Ни какой профилактики»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За один поступок одно наказание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Недопустимо запоздалое наказание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Ребёнок не должен панически бояться расправы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Не унижайте ребёнка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Если ребёнок наказан, значит ,он уже прощён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Несдержанность в наказании вселяет ненависть к тому из-за чего наказывают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Частые наказания, так или иначе, побуждают ребёнка оставаться инфантильным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Не наказывать трудотерапией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4" name="Рисунок 3" descr="20736928-formirovanie-xaraktera-u-detej-i-puti-ego-vospitaniy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400" y="228600"/>
            <a:ext cx="3048000" cy="2177143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620000" cy="1143000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2"/>
                </a:solidFill>
              </a:rPr>
              <a:t>Ребёнка ни в коем случае нельзя наказывать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91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- Когда он болеет</a:t>
            </a:r>
          </a:p>
          <a:p>
            <a:pPr>
              <a:buNone/>
            </a:pPr>
            <a:r>
              <a:rPr lang="ru-RU" dirty="0" smtClean="0"/>
              <a:t>   - Перед сном и сразу после сна</a:t>
            </a:r>
          </a:p>
          <a:p>
            <a:pPr>
              <a:buNone/>
            </a:pPr>
            <a:r>
              <a:rPr lang="ru-RU" dirty="0" smtClean="0"/>
              <a:t>   - Вовремя еды</a:t>
            </a:r>
          </a:p>
          <a:p>
            <a:pPr>
              <a:buNone/>
            </a:pPr>
            <a:r>
              <a:rPr lang="ru-RU" dirty="0" smtClean="0"/>
              <a:t>   - Во время работы и игры</a:t>
            </a:r>
          </a:p>
          <a:p>
            <a:pPr>
              <a:buNone/>
            </a:pPr>
            <a:r>
              <a:rPr lang="ru-RU" dirty="0" smtClean="0"/>
              <a:t>   - Непосредственно после душевной или физической травмы</a:t>
            </a:r>
          </a:p>
          <a:p>
            <a:pPr>
              <a:buNone/>
            </a:pPr>
            <a:r>
              <a:rPr lang="ru-RU" dirty="0" smtClean="0"/>
              <a:t>   - Когда ребёнок искренне старается что –то сделать, но у него не получается</a:t>
            </a:r>
          </a:p>
          <a:p>
            <a:pPr>
              <a:buNone/>
            </a:pPr>
            <a:r>
              <a:rPr lang="ru-RU" dirty="0" smtClean="0"/>
              <a:t>   - Когда сам воспитатель находится в плохом настроении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Внимани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600200" cy="189114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                       Правила поощрения</a:t>
            </a:r>
            <a:endParaRPr lang="ru-RU" dirty="0">
              <a:latin typeface="+mn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40436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Искренняя похвала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Похвала должна быть направлена на поступок  ребёнка, а не на его личность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Не хвалите ребёнка за естественные вещи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Не выражайте своё одобрение в финансовом эквиваленте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Родители должны следить, чтобы поощрение одного ребенка не вызывало у остальных чувства зависти или обиды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 Однозначно исключите метод поощрения –конфеткой </a:t>
            </a:r>
            <a:r>
              <a:rPr lang="ru-RU" smtClean="0"/>
              <a:t>или шоколадкой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Поощрение должно следовать за хорошим поступком, а не обещаться заранее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Учите своего ребенка быть благодарным за любые знаки внимания</a:t>
            </a:r>
            <a:endParaRPr lang="ru-RU" dirty="0"/>
          </a:p>
        </p:txBody>
      </p:sp>
      <p:pic>
        <p:nvPicPr>
          <p:cNvPr id="6" name="Рисунок 5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0"/>
            <a:ext cx="2895600" cy="1905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222</TotalTime>
  <Words>236</Words>
  <PresentationFormat>Экран (4:3)</PresentationFormat>
  <Paragraphs>56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Проблемы поведения ребёнка раннего развития. Поощрение и наказание.</vt:lpstr>
      <vt:lpstr>Факторы плохого поведения детей</vt:lpstr>
      <vt:lpstr>Общие проблемы поведения детей раннего развития</vt:lpstr>
      <vt:lpstr>Упрямство и поведение </vt:lpstr>
      <vt:lpstr>Наказание</vt:lpstr>
      <vt:lpstr>Ребёнка ни в коем случае нельзя наказывать</vt:lpstr>
      <vt:lpstr>                       Правила поощрения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Нико</dc:creator>
  <cp:lastModifiedBy>Нико</cp:lastModifiedBy>
  <cp:revision>39</cp:revision>
  <dcterms:created xsi:type="dcterms:W3CDTF">2013-01-26T17:58:56Z</dcterms:created>
  <dcterms:modified xsi:type="dcterms:W3CDTF">2013-10-21T15:57:04Z</dcterms:modified>
</cp:coreProperties>
</file>