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3" r:id="rId5"/>
    <p:sldId id="265" r:id="rId6"/>
    <p:sldId id="331" r:id="rId7"/>
    <p:sldId id="267" r:id="rId8"/>
    <p:sldId id="278" r:id="rId9"/>
    <p:sldId id="272" r:id="rId10"/>
    <p:sldId id="274" r:id="rId11"/>
    <p:sldId id="307" r:id="rId12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9" autoAdjust="0"/>
    <p:restoredTop sz="94709" autoAdjust="0"/>
  </p:normalViewPr>
  <p:slideViewPr>
    <p:cSldViewPr>
      <p:cViewPr>
        <p:scale>
          <a:sx n="100" d="100"/>
          <a:sy n="100" d="100"/>
        </p:scale>
        <p:origin x="-1236" y="1296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321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316523" y="1828800"/>
            <a:ext cx="6172200" cy="24384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3588C-9FBA-43A3-96AC-96119A0E2C46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5E2CF-C201-4C33-B0A9-7824568958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028700" y="4442264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spd="med" advClick="0" advTm="3213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3588C-9FBA-43A3-96AC-96119A0E2C46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5E2CF-C201-4C33-B0A9-7824568958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3213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6"/>
            <a:ext cx="1543050" cy="780203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6"/>
            <a:ext cx="4514850" cy="780203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3588C-9FBA-43A3-96AC-96119A0E2C46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5E2CF-C201-4C33-B0A9-7824568958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3213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3588C-9FBA-43A3-96AC-96119A0E2C46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5E2CF-C201-4C33-B0A9-7824568958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3213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0150" y="812800"/>
            <a:ext cx="5314950" cy="24384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00150" y="3343716"/>
            <a:ext cx="5314950" cy="2012949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3588C-9FBA-43A3-96AC-96119A0E2C46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5943600" y="8555569"/>
            <a:ext cx="571500" cy="486833"/>
          </a:xfrm>
        </p:spPr>
        <p:txBody>
          <a:bodyPr/>
          <a:lstStyle/>
          <a:p>
            <a:fld id="{5585E2CF-C201-4C33-B0A9-7824568958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 advClick="0" advTm="3213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2"/>
            <a:ext cx="3028950" cy="6034617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2"/>
            <a:ext cx="3028950" cy="6034617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3588C-9FBA-43A3-96AC-96119A0E2C46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5E2CF-C201-4C33-B0A9-7824568958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3213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1" y="2046818"/>
            <a:ext cx="3030141" cy="1001183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70" y="2046818"/>
            <a:ext cx="3031331" cy="1001183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1" y="3149602"/>
            <a:ext cx="3030141" cy="501861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70" y="3149602"/>
            <a:ext cx="3031331" cy="501861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3588C-9FBA-43A3-96AC-96119A0E2C46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5E2CF-C201-4C33-B0A9-7824568958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3213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3588C-9FBA-43A3-96AC-96119A0E2C46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5E2CF-C201-4C33-B0A9-7824568958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3213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3588C-9FBA-43A3-96AC-96119A0E2C46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5E2CF-C201-4C33-B0A9-7824568958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3213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42901" y="2032002"/>
            <a:ext cx="2256235" cy="6136217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3588C-9FBA-43A3-96AC-96119A0E2C46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5E2CF-C201-4C33-B0A9-7824568958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3213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812800"/>
            <a:ext cx="4114800" cy="696384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71600" y="2442633"/>
            <a:ext cx="4114800" cy="52832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71600" y="1555716"/>
            <a:ext cx="4114800" cy="707136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3588C-9FBA-43A3-96AC-96119A0E2C46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5E2CF-C201-4C33-B0A9-7824568958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3213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42900" y="2133600"/>
            <a:ext cx="6172200" cy="62788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342900" y="8555569"/>
            <a:ext cx="1600200" cy="486833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513588C-9FBA-43A3-96AC-96119A0E2C46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343150" y="8555569"/>
            <a:ext cx="2171700" cy="486833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5943600" y="8555569"/>
            <a:ext cx="571500" cy="486833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585E2CF-C201-4C33-B0A9-78245689585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 advClick="0" advTm="3213">
    <p:wipe dir="d"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600" dirty="0" err="1" smtClean="0">
                <a:latin typeface="Times New Roman" pitchFamily="18" charset="0"/>
                <a:cs typeface="Times New Roman" pitchFamily="18" charset="0"/>
              </a:rPr>
              <a:t>портфолио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Click="0" advTm="3494"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1785918"/>
            <a:ext cx="6172200" cy="3714776"/>
          </a:xfrm>
        </p:spPr>
        <p:txBody>
          <a:bodyPr/>
          <a:lstStyle/>
          <a:p>
            <a:r>
              <a:rPr lang="ru-RU" dirty="0" smtClean="0"/>
              <a:t>Мои </a:t>
            </a:r>
            <a:r>
              <a:rPr lang="ru-RU" sz="6600" dirty="0" smtClean="0"/>
              <a:t>воспитанники</a:t>
            </a:r>
            <a:endParaRPr lang="ru-RU" dirty="0"/>
          </a:p>
        </p:txBody>
      </p:sp>
    </p:spTree>
  </p:cSld>
  <p:clrMapOvr>
    <a:masterClrMapping/>
  </p:clrMapOvr>
  <p:transition spd="med" advClick="0" advTm="4696"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6063204"/>
          </a:xfrm>
        </p:spPr>
        <p:txBody>
          <a:bodyPr>
            <a:noAutofit/>
          </a:bodyPr>
          <a:lstStyle/>
          <a:p>
            <a:r>
              <a:rPr lang="ru-RU" sz="9600" dirty="0" smtClean="0"/>
              <a:t>конец</a:t>
            </a:r>
            <a:endParaRPr lang="ru-RU" sz="9600" dirty="0"/>
          </a:p>
        </p:txBody>
      </p:sp>
    </p:spTree>
  </p:cSld>
  <p:clrMapOvr>
    <a:masterClrMapping/>
  </p:clrMapOvr>
  <p:transition spd="med" advClick="0" advTm="5803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84" y="285720"/>
            <a:ext cx="471490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Пушкина Евгения Викторовна</a:t>
            </a:r>
            <a:endParaRPr lang="ru-RU" sz="4400" dirty="0"/>
          </a:p>
        </p:txBody>
      </p:sp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64" y="2071670"/>
            <a:ext cx="3214709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857233" y="6215074"/>
            <a:ext cx="521497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Воспитатель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 Детский сад № 16  «Жар-птица»</a:t>
            </a:r>
            <a:endParaRPr lang="ru-RU" dirty="0"/>
          </a:p>
        </p:txBody>
      </p:sp>
    </p:spTree>
  </p:cSld>
  <p:clrMapOvr>
    <a:masterClrMapping/>
  </p:clrMapOvr>
  <p:transition spd="med" advClick="0" advTm="5429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2071671"/>
            <a:ext cx="6172200" cy="3286148"/>
          </a:xfrm>
        </p:spPr>
        <p:txBody>
          <a:bodyPr>
            <a:normAutofit/>
          </a:bodyPr>
          <a:lstStyle/>
          <a:p>
            <a:r>
              <a:rPr lang="ru-RU" sz="7200" dirty="0" smtClean="0"/>
              <a:t>Визитная</a:t>
            </a:r>
            <a:br>
              <a:rPr lang="ru-RU" sz="7200" dirty="0" smtClean="0"/>
            </a:br>
            <a:r>
              <a:rPr lang="ru-RU" sz="7200" dirty="0" smtClean="0"/>
              <a:t>карточка</a:t>
            </a:r>
            <a:endParaRPr lang="ru-RU" dirty="0"/>
          </a:p>
        </p:txBody>
      </p:sp>
    </p:spTree>
  </p:cSld>
  <p:clrMapOvr>
    <a:masterClrMapping/>
  </p:clrMapOvr>
  <p:transition spd="med" advClick="0" advTm="3057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928662"/>
            <a:ext cx="6172200" cy="5143536"/>
          </a:xfrm>
        </p:spPr>
        <p:txBody>
          <a:bodyPr>
            <a:normAutofit/>
          </a:bodyPr>
          <a:lstStyle/>
          <a:p>
            <a:r>
              <a:rPr lang="ru-RU" sz="6600" dirty="0" smtClean="0"/>
              <a:t>Приоритетное направление в работе</a:t>
            </a:r>
            <a:endParaRPr lang="ru-RU" sz="6600" dirty="0"/>
          </a:p>
        </p:txBody>
      </p:sp>
    </p:spTree>
  </p:cSld>
  <p:clrMapOvr>
    <a:masterClrMapping/>
  </p:clrMapOvr>
  <p:transition spd="med" advClick="0" advTm="3588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1142976"/>
            <a:ext cx="6172200" cy="6215106"/>
          </a:xfrm>
        </p:spPr>
        <p:txBody>
          <a:bodyPr>
            <a:normAutofit/>
          </a:bodyPr>
          <a:lstStyle/>
          <a:p>
            <a:r>
              <a:rPr lang="ru-RU" dirty="0" smtClean="0"/>
              <a:t>Формирование знаний и умений у дошкольников по правилам дорожного движения посредством игры</a:t>
            </a:r>
            <a:endParaRPr lang="ru-RU" dirty="0"/>
          </a:p>
        </p:txBody>
      </p:sp>
    </p:spTree>
  </p:cSld>
  <p:clrMapOvr>
    <a:masterClrMapping/>
  </p:clrMapOvr>
  <p:transition spd="med" advClick="0" advTm="4150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6991898"/>
          </a:xfrm>
        </p:spPr>
        <p:txBody>
          <a:bodyPr>
            <a:noAutofit/>
          </a:bodyPr>
          <a:lstStyle/>
          <a:p>
            <a:r>
              <a:rPr lang="ru-RU" sz="6600" dirty="0" smtClean="0"/>
              <a:t>Методическая копилка</a:t>
            </a:r>
            <a:endParaRPr lang="ru-RU" sz="6600" dirty="0"/>
          </a:p>
        </p:txBody>
      </p:sp>
    </p:spTree>
  </p:cSld>
  <p:clrMapOvr>
    <a:masterClrMapping/>
  </p:clrMapOvr>
  <p:transition spd="med" advClick="0" advTm="3213"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1428728"/>
            <a:ext cx="6172200" cy="4857784"/>
          </a:xfrm>
        </p:spPr>
        <p:txBody>
          <a:bodyPr>
            <a:normAutofit/>
          </a:bodyPr>
          <a:lstStyle/>
          <a:p>
            <a:r>
              <a:rPr lang="ru-RU" sz="7200" dirty="0" smtClean="0"/>
              <a:t>Мои достижения</a:t>
            </a:r>
            <a:endParaRPr lang="ru-RU" sz="7200" dirty="0"/>
          </a:p>
        </p:txBody>
      </p:sp>
    </p:spTree>
  </p:cSld>
  <p:clrMapOvr>
    <a:masterClrMapping/>
  </p:clrMapOvr>
  <p:transition spd="med" advClick="0" advTm="4071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1142976"/>
            <a:ext cx="6172200" cy="4143404"/>
          </a:xfrm>
        </p:spPr>
        <p:txBody>
          <a:bodyPr>
            <a:normAutofit/>
          </a:bodyPr>
          <a:lstStyle/>
          <a:p>
            <a:r>
              <a:rPr lang="ru-RU" sz="7200" dirty="0" smtClean="0"/>
              <a:t>Открытые занятия, развлечения</a:t>
            </a:r>
            <a:endParaRPr lang="ru-RU" sz="7200" dirty="0"/>
          </a:p>
        </p:txBody>
      </p:sp>
    </p:spTree>
  </p:cSld>
  <p:clrMapOvr>
    <a:masterClrMapping/>
  </p:clrMapOvr>
  <p:transition spd="med" advClick="0" advTm="5210"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1785918"/>
            <a:ext cx="6172200" cy="4500594"/>
          </a:xfrm>
        </p:spPr>
        <p:txBody>
          <a:bodyPr>
            <a:normAutofit/>
          </a:bodyPr>
          <a:lstStyle/>
          <a:p>
            <a:r>
              <a:rPr lang="ru-RU" sz="8000" dirty="0" smtClean="0"/>
              <a:t>Участие в</a:t>
            </a:r>
            <a:br>
              <a:rPr lang="ru-RU" sz="8000" dirty="0" smtClean="0"/>
            </a:br>
            <a:r>
              <a:rPr lang="ru-RU" sz="8000" dirty="0" smtClean="0"/>
              <a:t>городском  конкурсе</a:t>
            </a:r>
            <a:endParaRPr lang="ru-RU" sz="8000" dirty="0"/>
          </a:p>
        </p:txBody>
      </p:sp>
    </p:spTree>
  </p:cSld>
  <p:clrMapOvr>
    <a:masterClrMapping/>
  </p:clrMapOvr>
  <p:transition spd="med" advClick="0" advTm="3806"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529</TotalTime>
  <Words>40</Words>
  <Application>Microsoft Office PowerPoint</Application>
  <PresentationFormat>Экран (4:3)</PresentationFormat>
  <Paragraphs>13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Апекс</vt:lpstr>
      <vt:lpstr>портфолио</vt:lpstr>
      <vt:lpstr>Слайд 2</vt:lpstr>
      <vt:lpstr>Визитная карточка</vt:lpstr>
      <vt:lpstr>Приоритетное направление в работе</vt:lpstr>
      <vt:lpstr>Формирование знаний и умений у дошкольников по правилам дорожного движения посредством игры</vt:lpstr>
      <vt:lpstr>Методическая копилка</vt:lpstr>
      <vt:lpstr>Мои достижения</vt:lpstr>
      <vt:lpstr>Открытые занятия, развлечения</vt:lpstr>
      <vt:lpstr>Участие в городском  конкурсе</vt:lpstr>
      <vt:lpstr>Мои воспитанники</vt:lpstr>
      <vt:lpstr>конец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портфолио</dc:title>
  <dc:creator>Евгения</dc:creator>
  <cp:lastModifiedBy>ноутбук</cp:lastModifiedBy>
  <cp:revision>56</cp:revision>
  <dcterms:created xsi:type="dcterms:W3CDTF">2010-12-26T11:31:32Z</dcterms:created>
  <dcterms:modified xsi:type="dcterms:W3CDTF">2013-10-21T15:05:41Z</dcterms:modified>
</cp:coreProperties>
</file>