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8" r:id="rId8"/>
    <p:sldId id="264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56" autoAdjust="0"/>
  </p:normalViewPr>
  <p:slideViewPr>
    <p:cSldViewPr>
      <p:cViewPr varScale="1">
        <p:scale>
          <a:sx n="85" d="100"/>
          <a:sy n="85" d="100"/>
        </p:scale>
        <p:origin x="-8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34F22B-697F-4965-A491-52393B3987B4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6DCAAF-E7FA-4FE8-8748-2BB229C84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3;&#1103;\Desktop\&#1041;&#1083;&#1072;&#1085;&#1090;&#1077;&#1088;\Muzika_M.Blanter_Slova_A.Fat'yanov_(isp._Vl._Nechaev)-V_gorodskom_sadu_igraet_duhovoy_orkestr.mp3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file:///C:\Users\&#1054;&#1083;&#1103;\Desktop\&#1041;&#1083;&#1072;&#1085;&#1090;&#1077;&#1088;\vragisoz.mp3" TargetMode="External"/><Relationship Id="rId7" Type="http://schemas.openxmlformats.org/officeDocument/2006/relationships/image" Target="../media/image8.png"/><Relationship Id="rId2" Type="http://schemas.openxmlformats.org/officeDocument/2006/relationships/audio" Target="file:///C:\Users\&#1054;&#1083;&#1103;\Desktop\&#1041;&#1083;&#1072;&#1085;&#1090;&#1077;&#1088;\lubimay2.mp3" TargetMode="External"/><Relationship Id="rId1" Type="http://schemas.openxmlformats.org/officeDocument/2006/relationships/audio" Target="file:///C:\Users\&#1054;&#1083;&#1103;\Desktop\&#1041;&#1083;&#1072;&#1085;&#1090;&#1077;&#1088;\v_lesu.mp3" TargetMode="External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4.xml"/><Relationship Id="rId4" Type="http://schemas.openxmlformats.org/officeDocument/2006/relationships/audio" Target="file:///C:\Users\&#1054;&#1083;&#1103;\Desktop\&#1041;&#1083;&#1072;&#1085;&#1090;&#1077;&#1088;\korresp2.mp3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3;&#1103;\Desktop\&#1041;&#1083;&#1072;&#1085;&#1090;&#1077;&#1088;\&#1041;&#1080;&#1086;&#1075;&#1088;&#1072;&#1092;&#1080;&#1103;%201&#1095;..wav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3;&#1103;\Desktop\&#1041;&#1083;&#1072;&#1085;&#1090;&#1077;&#1088;\&#1073;&#1080;&#1086;&#1075;&#1088;&#1072;&#1092;&#1080;&#1103;%202.wa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4;&#1083;&#1103;\Desktop\&#1041;&#1083;&#1072;&#1085;&#1090;&#1077;&#1088;\&#1050;&#1072;&#1090;&#1102;&#1096;&#1072;_-_&#1040;&#1085;&#1089;&#1072;&#1084;&#1073;&#1083;&#1100;%20&#1087;&#1077;&#1089;&#1085;&#1080;%20&#1080;%20&#1087;&#1083;&#1103;&#1089;&#1082;&#1080;%20&#1057;&#1086;&#1074;&#1077;&#1090;&#1089;&#1082;&#1086;&#1081;%20&#1072;&#1088;&#1084;&#1080;&#1080;%20&#1080;&#1084;&#1077;&#1085;&#1080;%20&#1040;&#1083;&#1077;&#1082;&#1089;&#1072;&#1085;&#1076;&#1088;&#1086;&#1074;&#1072;_1978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3;&#1103;\Desktop\&#1041;&#1083;&#1072;&#1085;&#1090;&#1077;&#1088;\&#1052;&#1072;&#1090;&#1074;&#1077;&#1081;%20&#1041;&#1083;&#1072;&#1085;&#1090;&#1077;&#1088;%20-%20&#1060;&#1091;&#1090;&#1073;&#1086;&#1083;&#1100;&#1085;&#1099;&#1081;%20&#1084;&#1072;&#1088;&#1096;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183880" cy="1051560"/>
          </a:xfrm>
        </p:spPr>
        <p:txBody>
          <a:bodyPr>
            <a:normAutofit/>
          </a:bodyPr>
          <a:lstStyle/>
          <a:p>
            <a:r>
              <a:rPr lang="ru-RU" b="1" dirty="0" smtClean="0"/>
              <a:t>Матвей Исаакович </a:t>
            </a:r>
            <a:r>
              <a:rPr lang="ru-RU" b="1" dirty="0" err="1" smtClean="0"/>
              <a:t>Блантер</a:t>
            </a:r>
            <a:r>
              <a:rPr lang="ru-RU" dirty="0" smtClean="0"/>
              <a:t> </a:t>
            </a:r>
            <a:r>
              <a:rPr lang="ru-RU" sz="1800" dirty="0" smtClean="0"/>
              <a:t>(1903 —  1990)</a:t>
            </a:r>
            <a:endParaRPr lang="ru-RU" sz="1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628800"/>
            <a:ext cx="3538736" cy="24048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Герой Социалистического Труда (1983), </a:t>
            </a:r>
          </a:p>
          <a:p>
            <a:r>
              <a:rPr lang="ru-RU" b="1" dirty="0" smtClean="0"/>
              <a:t>Лауреат Государственной премии СССР (1946).</a:t>
            </a:r>
          </a:p>
          <a:p>
            <a:r>
              <a:rPr lang="ru-RU" b="1" dirty="0" smtClean="0"/>
              <a:t>Народный артист СССР (1975).</a:t>
            </a:r>
            <a:endParaRPr lang="ru-RU" b="1" dirty="0"/>
          </a:p>
        </p:txBody>
      </p:sp>
      <p:pic>
        <p:nvPicPr>
          <p:cNvPr id="14" name="Содержимое 13" descr="blant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548680"/>
            <a:ext cx="3456384" cy="4539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811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Всего Матвей </a:t>
            </a:r>
            <a:r>
              <a:rPr lang="ru-RU" dirty="0" err="1" smtClean="0"/>
              <a:t>Блантер</a:t>
            </a:r>
            <a:r>
              <a:rPr lang="ru-RU" dirty="0" smtClean="0"/>
              <a:t> написал чуть ли не 2 тысячи песен.</a:t>
            </a:r>
            <a:endParaRPr lang="ru-RU" dirty="0"/>
          </a:p>
        </p:txBody>
      </p:sp>
      <p:pic>
        <p:nvPicPr>
          <p:cNvPr id="5" name="Содержимое 4" descr="blant0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980728"/>
            <a:ext cx="4596660" cy="298262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  </a:t>
            </a:r>
            <a:r>
              <a:rPr lang="ru-RU" i="1" dirty="0" smtClean="0">
                <a:latin typeface="Trebuchet MS" pitchFamily="34" charset="0"/>
              </a:rPr>
              <a:t>«По моему глубокому убеждению,  лирика - один из важнейших жанров песенного искусства. Через лирику можно раскрыть большую тему общественно-политического значения, в лирической песне можно воспеть высокие гражданские идеи, затронуть самые тонкие струны души человека».</a:t>
            </a:r>
          </a:p>
          <a:p>
            <a:pPr>
              <a:buNone/>
            </a:pPr>
            <a:endParaRPr lang="ru-RU" i="1" dirty="0" smtClean="0">
              <a:latin typeface="Trebuchet MS" pitchFamily="34" charset="0"/>
            </a:endParaRPr>
          </a:p>
          <a:p>
            <a:pPr>
              <a:buNone/>
            </a:pPr>
            <a:r>
              <a:rPr lang="ru-RU" i="1" dirty="0" smtClean="0">
                <a:latin typeface="Trebuchet MS" pitchFamily="34" charset="0"/>
              </a:rPr>
              <a:t>                  </a:t>
            </a:r>
          </a:p>
          <a:p>
            <a:pPr>
              <a:buNone/>
            </a:pPr>
            <a:r>
              <a:rPr lang="ru-RU" i="1" smtClean="0">
                <a:latin typeface="Trebuchet MS" pitchFamily="34" charset="0"/>
              </a:rPr>
              <a:t>                             </a:t>
            </a:r>
            <a:r>
              <a:rPr lang="ru-RU" i="1" dirty="0" err="1" smtClean="0">
                <a:latin typeface="Trebuchet MS" pitchFamily="34" charset="0"/>
              </a:rPr>
              <a:t>М.Блантер</a:t>
            </a:r>
            <a:endParaRPr lang="ru-RU" i="1" dirty="0">
              <a:latin typeface="Trebuchet MS" pitchFamily="34" charset="0"/>
            </a:endParaRPr>
          </a:p>
        </p:txBody>
      </p:sp>
      <p:pic>
        <p:nvPicPr>
          <p:cNvPr id="6" name="Muzika_M.Blanter_Slova_A.Fat'yanov_(isp._Vl._Nechaev)-V_gorodskom_sadu_igraet_duhovoy_orkest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66124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nformation_items_8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336704" cy="4028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М. БЛАНТЕР - НАШ ЗЕМЛЯК!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8604448" cy="2538608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1900" b="1" dirty="0" smtClean="0"/>
              <a:t>Матвей (Мотя) Исаакович </a:t>
            </a:r>
            <a:r>
              <a:rPr lang="ru-RU" sz="1900" b="1" dirty="0" err="1" smtClean="0"/>
              <a:t>Блантер</a:t>
            </a:r>
            <a:r>
              <a:rPr lang="ru-RU" sz="1900" b="1" dirty="0" smtClean="0"/>
              <a:t> родился 28 января (10 февраля по новому стилю) 1903 года в Почепе Черниговской губернии (сейчас — Брянская область).</a:t>
            </a:r>
            <a:endParaRPr lang="ru-RU" sz="1900" b="1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5323449" cy="4384017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869160"/>
            <a:ext cx="8183880" cy="1051560"/>
          </a:xfrm>
        </p:spPr>
        <p:txBody>
          <a:bodyPr/>
          <a:lstStyle/>
          <a:p>
            <a:r>
              <a:rPr lang="ru-RU" dirty="0" smtClean="0"/>
              <a:t>Учеба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900" dirty="0" smtClean="0"/>
              <a:t>   </a:t>
            </a:r>
            <a:r>
              <a:rPr lang="ru-RU" sz="1900" b="1" dirty="0" smtClean="0"/>
              <a:t>В Почепе учился в реальном училище, а вскоре после революции семья поселилась в Москве.</a:t>
            </a:r>
          </a:p>
          <a:p>
            <a:endParaRPr lang="ru-RU" sz="1900" b="1" dirty="0" smtClean="0"/>
          </a:p>
          <a:p>
            <a:pPr>
              <a:buNone/>
            </a:pPr>
            <a:r>
              <a:rPr lang="ru-RU" sz="1900" b="1" dirty="0" smtClean="0"/>
              <a:t>   Учился в Курском музыкальном училище по классам фортепиано и скрипки; в 1917—1919 — в драматическом училище Московского филармонического общества по классу скрипки. Занимался композицией у Г. Э. </a:t>
            </a:r>
            <a:r>
              <a:rPr lang="ru-RU" sz="1900" b="1" dirty="0" err="1" smtClean="0"/>
              <a:t>Конюса</a:t>
            </a:r>
            <a:r>
              <a:rPr lang="ru-RU" sz="1900" b="1" dirty="0" smtClean="0"/>
              <a:t> (1920—1921).</a:t>
            </a:r>
            <a:endParaRPr lang="ru-RU" sz="1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183880" cy="1051560"/>
          </a:xfrm>
        </p:spPr>
        <p:txBody>
          <a:bodyPr/>
          <a:lstStyle/>
          <a:p>
            <a:r>
              <a:rPr lang="ru-RU" dirty="0" smtClean="0"/>
              <a:t>Первый творческий опыт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764704"/>
            <a:ext cx="3931920" cy="4389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500" b="1" dirty="0" smtClean="0"/>
              <a:t>Первые композиторские опыты молодого музыканта, опубликованные в начале 1920-х годов, относятся к сфере развлекательной музыки: это были эстрадные песни и танцы, довольно быстро приобретшие популярность - фокстроты и танго «Джон Грей», «Фудзияма», «Багдад», «Сильнее смерти».</a:t>
            </a:r>
            <a:endParaRPr lang="ru-RU" sz="2500" b="1" dirty="0"/>
          </a:p>
        </p:txBody>
      </p:sp>
      <p:pic>
        <p:nvPicPr>
          <p:cNvPr id="5" name="Содержимое 4" descr="100213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124744"/>
            <a:ext cx="4680520" cy="31251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cad6705e2f769a73fb4f825f6ee2167_fu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19" y="260648"/>
            <a:ext cx="8632707" cy="62717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183880" cy="1051560"/>
          </a:xfrm>
        </p:spPr>
        <p:txBody>
          <a:bodyPr/>
          <a:lstStyle/>
          <a:p>
            <a:r>
              <a:rPr lang="ru-RU" dirty="0" smtClean="0"/>
              <a:t>Песни о войне.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59832" y="764704"/>
            <a:ext cx="5660112" cy="33123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b="1" dirty="0" smtClean="0"/>
              <a:t>       Война изменила всех и, конечно же, отразилась в сочинениях советских композиторов. </a:t>
            </a:r>
          </a:p>
          <a:p>
            <a:pPr>
              <a:buNone/>
            </a:pPr>
            <a:r>
              <a:rPr lang="ru-RU" sz="2000" b="1" dirty="0" smtClean="0"/>
              <a:t>       В ряду потрясающих песен периода Великой Отечественной и послевоенных лет достойнейшее место занимают произведения      Матвея </a:t>
            </a:r>
            <a:r>
              <a:rPr lang="ru-RU" sz="2000" b="1" dirty="0" err="1" smtClean="0"/>
              <a:t>Блантера</a:t>
            </a:r>
            <a:r>
              <a:rPr lang="ru-RU" sz="2000" b="1" dirty="0" smtClean="0"/>
              <a:t>. </a:t>
            </a:r>
          </a:p>
          <a:p>
            <a:pPr>
              <a:buNone/>
            </a:pPr>
            <a:r>
              <a:rPr lang="ru-RU" sz="2000" b="1" dirty="0" smtClean="0"/>
              <a:t>        Первой его песней стала         «До свиданья, города и хаты», написанная 23 июня 1941 г., с ней уходили на фронт новобранцы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        Самые известные из </a:t>
            </a:r>
            <a:r>
              <a:rPr lang="ru-RU" sz="2000" b="1" dirty="0" smtClean="0"/>
              <a:t>них:"В лесу прифронтовом", "Враги сожгли родную хату", "Моя любимая", "Песенка военных корреспондентов"... </a:t>
            </a:r>
          </a:p>
        </p:txBody>
      </p:sp>
      <p:pic>
        <p:nvPicPr>
          <p:cNvPr id="6" name="v_les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172400" y="6093296"/>
            <a:ext cx="244475" cy="244475"/>
          </a:xfrm>
          <a:prstGeom prst="rect">
            <a:avLst/>
          </a:prstGeom>
        </p:spPr>
      </p:pic>
      <p:pic>
        <p:nvPicPr>
          <p:cNvPr id="7" name="lubimay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092280" y="6093296"/>
            <a:ext cx="244475" cy="244475"/>
          </a:xfrm>
          <a:prstGeom prst="rect">
            <a:avLst/>
          </a:prstGeom>
        </p:spPr>
      </p:pic>
      <p:pic>
        <p:nvPicPr>
          <p:cNvPr id="8" name="vragisoz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6084168" y="6093296"/>
            <a:ext cx="244475" cy="244475"/>
          </a:xfrm>
          <a:prstGeom prst="rect">
            <a:avLst/>
          </a:prstGeom>
        </p:spPr>
      </p:pic>
      <p:pic>
        <p:nvPicPr>
          <p:cNvPr id="9" name="korresp2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 cstate="print"/>
          <a:stretch>
            <a:fillRect/>
          </a:stretch>
        </p:blipFill>
        <p:spPr>
          <a:xfrm>
            <a:off x="4932040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49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41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453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175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Биография песни «КАТЮША»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3931920" cy="41764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Лирическая </a:t>
            </a:r>
            <a:r>
              <a:rPr lang="ru-RU" b="1" dirty="0" smtClean="0"/>
              <a:t>песня «Катюша», написанная на стихи М. Исаковского в 1938 году, стала поистине народной и одним из символов Великой Отечественной войны. В последующем мелодия «Катюши» стала вообще одним из символов </a:t>
            </a:r>
            <a:r>
              <a:rPr lang="ru-RU" b="1" dirty="0" smtClean="0"/>
              <a:t>России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Содержимое 4" descr="blant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764704"/>
            <a:ext cx="4220957" cy="41878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Биография 1ч.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51723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41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183880" cy="66393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8162104" cy="13144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Мелодия </a:t>
            </a:r>
            <a:r>
              <a:rPr lang="ru-RU" b="1" dirty="0" smtClean="0"/>
              <a:t>и сама песня исполняется повсеместно, как в России, так и во многих зарубежных странах.</a:t>
            </a:r>
            <a:endParaRPr lang="ru-RU" dirty="0"/>
          </a:p>
        </p:txBody>
      </p:sp>
      <p:pic>
        <p:nvPicPr>
          <p:cNvPr id="5" name="биография 2.wav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58924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79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183880" cy="105156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На творческом вечере </a:t>
            </a:r>
            <a:r>
              <a:rPr lang="ru-RU" sz="3000" dirty="0" err="1" smtClean="0"/>
              <a:t>М.Блантера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Катюша_-_Ансамбль песни и пляски Советской армии имени Александрова_1978.avi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764704"/>
            <a:ext cx="6048672" cy="4486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39501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419872" y="2492896"/>
            <a:ext cx="5112568" cy="2761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183880" cy="1051560"/>
          </a:xfrm>
        </p:spPr>
        <p:txBody>
          <a:bodyPr/>
          <a:lstStyle/>
          <a:p>
            <a:r>
              <a:rPr lang="ru-RU" dirty="0" smtClean="0"/>
              <a:t>Интересный факт.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7776864" cy="26642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400" b="1" dirty="0" smtClean="0"/>
              <a:t>В России 8 июля 2009 года футбольная премьер-лига на своем заседании приняла решение отказаться от использования знаменитого «Футбольного марша» Матвея </a:t>
            </a:r>
            <a:r>
              <a:rPr lang="ru-RU" sz="2400" b="1" dirty="0" err="1" smtClean="0"/>
              <a:t>Блантера</a:t>
            </a:r>
            <a:r>
              <a:rPr lang="ru-RU" sz="2400" b="1" dirty="0" smtClean="0"/>
              <a:t> из-за конфликта по поводу авторских прав между РФПЛ и Российским авторским обществом.  </a:t>
            </a:r>
          </a:p>
          <a:p>
            <a:pPr>
              <a:buNone/>
            </a:pPr>
            <a:r>
              <a:rPr lang="ru-RU" sz="2400" b="1" dirty="0" smtClean="0"/>
              <a:t>         Ситуацию спасла правообладатель — Татьяна Владимировна Бродская, внучка </a:t>
            </a:r>
            <a:r>
              <a:rPr lang="ru-RU" sz="2400" b="1" dirty="0" err="1" smtClean="0"/>
              <a:t>Блантера</a:t>
            </a:r>
            <a:r>
              <a:rPr lang="ru-RU" sz="2400" b="1" dirty="0" smtClean="0"/>
              <a:t>, разрешившая исполнять «Футбольный марш» бесплатно.</a:t>
            </a:r>
            <a:endParaRPr lang="ru-RU" sz="2400" b="1" dirty="0"/>
          </a:p>
        </p:txBody>
      </p:sp>
      <p:pic>
        <p:nvPicPr>
          <p:cNvPr id="6" name="Матвей Блантер - Футбольный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2068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7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400</TotalTime>
  <Words>433</Words>
  <Application>Microsoft Office PowerPoint</Application>
  <PresentationFormat>Экран (4:3)</PresentationFormat>
  <Paragraphs>30</Paragraphs>
  <Slides>10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Матвей Исаакович Блантер (1903 —  1990)</vt:lpstr>
      <vt:lpstr>       М. БЛАНТЕР - НАШ ЗЕМЛЯК!</vt:lpstr>
      <vt:lpstr>Учеба</vt:lpstr>
      <vt:lpstr>Первый творческий опыт</vt:lpstr>
      <vt:lpstr>Песни о войне.</vt:lpstr>
      <vt:lpstr>Биография песни «КАТЮША»</vt:lpstr>
      <vt:lpstr>Слайд 7</vt:lpstr>
      <vt:lpstr>На творческом вечере М.Блантера</vt:lpstr>
      <vt:lpstr>Интересный факт.</vt:lpstr>
      <vt:lpstr>Всего Матвей Блантер написал чуть ли не 2 тысячи песен.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42</cp:revision>
  <dcterms:created xsi:type="dcterms:W3CDTF">2013-02-13T06:49:43Z</dcterms:created>
  <dcterms:modified xsi:type="dcterms:W3CDTF">2013-02-14T12:27:18Z</dcterms:modified>
</cp:coreProperties>
</file>