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60" r:id="rId5"/>
    <p:sldId id="259" r:id="rId6"/>
    <p:sldId id="261" r:id="rId7"/>
    <p:sldId id="262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CEE40-33B2-4E55-B1E1-D4EDC1A3E684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CD38-E2F7-4868-B9CA-97644EA2B1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CEE40-33B2-4E55-B1E1-D4EDC1A3E684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CD38-E2F7-4868-B9CA-97644EA2B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CEE40-33B2-4E55-B1E1-D4EDC1A3E684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CD38-E2F7-4868-B9CA-97644EA2B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CEE40-33B2-4E55-B1E1-D4EDC1A3E684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CD38-E2F7-4868-B9CA-97644EA2B1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CEE40-33B2-4E55-B1E1-D4EDC1A3E684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CD38-E2F7-4868-B9CA-97644EA2B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CEE40-33B2-4E55-B1E1-D4EDC1A3E684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CD38-E2F7-4868-B9CA-97644EA2B1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CEE40-33B2-4E55-B1E1-D4EDC1A3E684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CD38-E2F7-4868-B9CA-97644EA2B1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CEE40-33B2-4E55-B1E1-D4EDC1A3E684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CD38-E2F7-4868-B9CA-97644EA2B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CEE40-33B2-4E55-B1E1-D4EDC1A3E684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CD38-E2F7-4868-B9CA-97644EA2B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CEE40-33B2-4E55-B1E1-D4EDC1A3E684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CD38-E2F7-4868-B9CA-97644EA2B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CEE40-33B2-4E55-B1E1-D4EDC1A3E684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CD38-E2F7-4868-B9CA-97644EA2B1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98CEE40-33B2-4E55-B1E1-D4EDC1A3E684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2E8CD38-E2F7-4868-B9CA-97644EA2B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" TargetMode="External"/><Relationship Id="rId2" Type="http://schemas.openxmlformats.org/officeDocument/2006/relationships/hyperlink" Target="http://testan.rusgor.ru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uzaok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3" y="5445224"/>
            <a:ext cx="5602999" cy="1170151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Проект ученика 1 «А» класса ГБОУ СОШ № 49  г. </a:t>
            </a:r>
            <a:r>
              <a:rPr lang="ru-RU" sz="2000" dirty="0" smtClean="0"/>
              <a:t>Москвы</a:t>
            </a:r>
          </a:p>
          <a:p>
            <a:pPr algn="ctr"/>
            <a:r>
              <a:rPr lang="ru-RU" sz="2000" dirty="0" smtClean="0"/>
              <a:t> </a:t>
            </a:r>
            <a:r>
              <a:rPr lang="ru-RU" sz="2000" dirty="0" smtClean="0"/>
              <a:t>Смирнова Ильи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627784" y="260648"/>
            <a:ext cx="3600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Проект «МОЯ МОСКВА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1124744"/>
            <a:ext cx="75761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Моя родная улица – УЛИЦА ГЕНЕРАЛА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А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НТОНОВА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1916832"/>
            <a:ext cx="4503420" cy="3375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20532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828924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Для меня Москва началась с моей родной улицы  - УЛИЦА ГЕНЕРАЛА АНТОНОВА. Вся моя жизнь связана с этой улицей. Здесь живет моя семья и мои друзья. Здесь находится детский сад, в который я ходил. Теперь я стал учеником школы улице Генерала Антонова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2659933"/>
            <a:ext cx="65982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Цель проекта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–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изучить историю родной улицы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1580" y="3789040"/>
            <a:ext cx="763284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Задачи проекта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Выяснить,  как  и когда появилась улица Генерала Антонова на карте Москвы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Описать достопримечательности родной улицы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Узнать о судьбе человека, в честь которого названа улица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260648"/>
            <a:ext cx="51203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Моя родная улица – УЛИЦА ГЕНЕРАЛА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А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НТОНОВА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39552" y="599202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14277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828924"/>
            <a:ext cx="8640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Раньше на месте нынешней улицы Генерала Антонова находилась деревня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Деревлево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   Ближайшим метро была станция «Октябрьская»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 60-х годах 20-го века Москва начала активно расширять свои границы. Деревня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Деревлево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с ее садами, огородами и полями стала застраиваться новыми девятиэтажными домами. 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Улица, которая сейчас называется улица Генерала Антонова, появилась в конце 60-х годов. Названия собственного улица не имела до 1980 года. Улица соединяла главную магистраль района – Профсоюзную улицу и улицу Бутлерова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4221088"/>
            <a:ext cx="3240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Безымянный проезд – будущая улица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Генерала Антонова. Вид от нынешнего дома №8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а детский сад №737 и дома №4 и №5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260648"/>
            <a:ext cx="51203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Моя родная улица – УЛИЦА ГЕНЕРАЛА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А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НТОНОВА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539552" y="599202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3406429"/>
            <a:ext cx="4503420" cy="291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33653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828924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 1970 году на улице были построены девятиэтажные дома, детский сад, новая школа. Здания имели адреса: половина по улице Бутлерова, а другая половина – по улице Профсоюзная.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9921" y="1916832"/>
            <a:ext cx="4096097" cy="19950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16016" y="1916832"/>
            <a:ext cx="4824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Новая школа №49 ждет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первых учеников. Недавно посажен молодой сад, который к началу 21 века станет большой рощей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4462623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Игра в футбол во дворе. На заднем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лане – школа № 49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260648"/>
            <a:ext cx="51203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Моя родная улица – УЛИЦА ГЕНЕРАЛА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А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НТОНОВА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539552" y="599202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67481" y="3911886"/>
            <a:ext cx="4200525" cy="274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98478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828924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 1970 году первый раз для учеников открыла свои двери школа №49. Моя школа – одно из самых старых зданий на улице Генерала Антонова. В ней учились родители многих моих одноклассников.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19672" y="5896690"/>
            <a:ext cx="5471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ервый День Знаний в новой школе №49. 1970 г.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260648"/>
            <a:ext cx="51203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Моя родная улица – УЛИЦА ГЕНЕРАЛА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А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НТОНОВА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39552" y="599202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97907" y="2098041"/>
            <a:ext cx="4914900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32109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828924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На улице Генерала Антонова находится знаменитый пруд, который раньше назывался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Деревлевским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  Он был отмечен на картах еще в 19 веке. До  80-х годов пруд имел естественные берега. Жители купались и рыбачили в нем. Потом пруд был заключен в бетон и обложен деревом.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556" y="2708920"/>
            <a:ext cx="3703320" cy="264095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6699" y="2669226"/>
            <a:ext cx="4218708" cy="272034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67544" y="5589240"/>
            <a:ext cx="3743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Рыбаки на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Деревлевском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пруду. 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На заднем плане – школа №49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57749" y="5622807"/>
            <a:ext cx="39966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Фото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Деревлевского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пруда с видом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а дома по улице Миклухо-Маклая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539552" y="599202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67544" y="260648"/>
            <a:ext cx="51203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Моя родная улица – УЛИЦА ГЕНЕРАЛА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А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НТОНОВА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4677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828924"/>
            <a:ext cx="86409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 1980–м году безымянная улица получила название в честь Алексея Иннокентьевича Антонова – генерала советской армии (1896-1965). Генерал Антонов участвовал в боевых действиях в Первой мировой, гражданской, советско-японской и  Великой Отечественной войнах. Он участвовал в разработке  всех крупнейших военных операций Великой Отечественной войны и был награжден многими наградами. Генерал Антонов похоронен у Кремлевской стены.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539552" y="599202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67544" y="260648"/>
            <a:ext cx="51203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Моя родная улица – УЛИЦА ГЕНЕРАЛА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А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НТОНОВА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2982344"/>
            <a:ext cx="2354580" cy="30022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03076" y="3228927"/>
            <a:ext cx="4032504" cy="2509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51370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4342" y="5805264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Продукт моего проекта – макет школы № 49, в которой я учусь в 1 «А» классе</a:t>
            </a:r>
          </a:p>
          <a:p>
            <a:pPr algn="just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539552" y="599202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67544" y="260648"/>
            <a:ext cx="51203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Моя родная улица – УЛИЦА ГЕНЕРАЛА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А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НТОНОВА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1916832"/>
            <a:ext cx="5405933" cy="2867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93833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7524" y="836712"/>
            <a:ext cx="8640960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Выводы: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За 45 лет существования улицы Генерала Антонова она превратилась из улицы-новостройки в обжитой московский уголок.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На улице Генерала Антонова можно встретить объекты, появившиеся в разные  века (пруд – в 19 веке, жилые дома, школа и садик – в 20 веке, дом № 7 – построен в 21 веке)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Использованные источники информации:</a:t>
            </a:r>
          </a:p>
          <a:p>
            <a:pPr algn="just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Материалы книги  «Коньково. История и современность». Авторы: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П.Д.Алексеев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Д.Ю.Хорев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 (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http://testan.rusgor.ru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Свободная энциклопедия Википедия (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http://ru.wikipedia.org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Сайт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wikimapia.org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(Карты Москвы)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Сайт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4"/>
              </a:rPr>
              <a:t>www.uzaok.ru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 Раздел по истории ЮЗАО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Рассказы соседей и родственников – старожилов улицы Генерала Антонова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539552" y="599202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67544" y="260648"/>
            <a:ext cx="51203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Моя родная улица – УЛИЦА ГЕНЕРАЛА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А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НТОНОВА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620649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162</TotalTime>
  <Words>649</Words>
  <Application>Microsoft Office PowerPoint</Application>
  <PresentationFormat>Экран 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SM</dc:creator>
  <cp:lastModifiedBy>Наталья</cp:lastModifiedBy>
  <cp:revision>30</cp:revision>
  <dcterms:created xsi:type="dcterms:W3CDTF">2013-10-07T12:08:18Z</dcterms:created>
  <dcterms:modified xsi:type="dcterms:W3CDTF">2013-10-22T04:00:41Z</dcterms:modified>
</cp:coreProperties>
</file>