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895BC92-03D5-4E8E-8C79-D610197F6762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D39F77D-D260-4296-85ED-25ED2B35D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my ideal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weekend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77072"/>
            <a:ext cx="6480048" cy="1752600"/>
          </a:xfrm>
        </p:spPr>
        <p:txBody>
          <a:bodyPr/>
          <a:lstStyle/>
          <a:p>
            <a:r>
              <a:rPr lang="en-US" dirty="0" smtClean="0"/>
              <a:t>Project  </a:t>
            </a:r>
            <a:r>
              <a:rPr lang="en-US" dirty="0" smtClean="0"/>
              <a:t>of the students  of  7 </a:t>
            </a:r>
            <a:r>
              <a:rPr lang="ru-RU" dirty="0" smtClean="0"/>
              <a:t>«</a:t>
            </a:r>
            <a:r>
              <a:rPr lang="en-US" dirty="0" smtClean="0"/>
              <a:t>B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Krasnoarmeiskaya</a:t>
            </a:r>
            <a:r>
              <a:rPr lang="en-US" dirty="0" smtClean="0"/>
              <a:t>  school</a:t>
            </a:r>
          </a:p>
          <a:p>
            <a:r>
              <a:rPr lang="en-US" dirty="0" smtClean="0"/>
              <a:t>Teacher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Balakina</a:t>
            </a:r>
            <a:r>
              <a:rPr lang="en-US" dirty="0" smtClean="0"/>
              <a:t> G</a:t>
            </a:r>
            <a:r>
              <a:rPr lang="ru-RU" dirty="0" smtClean="0"/>
              <a:t>.</a:t>
            </a:r>
            <a:r>
              <a:rPr lang="en-US" dirty="0" smtClean="0"/>
              <a:t>I</a:t>
            </a:r>
          </a:p>
          <a:p>
            <a:r>
              <a:rPr lang="en-US" dirty="0" smtClean="0"/>
              <a:t>2013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185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20888"/>
            <a:ext cx="7467600" cy="4525963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THE END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206506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motto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00" y="2132856"/>
            <a:ext cx="9036496" cy="464137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4800" dirty="0" smtClean="0"/>
              <a:t>«</a:t>
            </a:r>
            <a:r>
              <a:rPr lang="en-US" sz="4000" dirty="0" smtClean="0"/>
              <a:t>To have art and part in  </a:t>
            </a:r>
            <a:r>
              <a:rPr lang="en-US" sz="4000" dirty="0" smtClean="0"/>
              <a:t>something</a:t>
            </a:r>
            <a:r>
              <a:rPr lang="ru-RU" sz="4000" dirty="0" smtClean="0"/>
              <a:t>.»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4714884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Принимать участие в чем-то.</a:t>
            </a:r>
          </a:p>
          <a:p>
            <a:r>
              <a:rPr lang="ru-RU" sz="3200" dirty="0" smtClean="0"/>
              <a:t>Быть причастным к чему-либо.</a:t>
            </a:r>
          </a:p>
          <a:p>
            <a:r>
              <a:rPr lang="ru-RU" sz="3200" dirty="0" smtClean="0"/>
              <a:t>Увлекаться  искусством и </a:t>
            </a:r>
            <a:r>
              <a:rPr lang="ru-RU" sz="3200" dirty="0" smtClean="0"/>
              <a:t> </a:t>
            </a:r>
            <a:r>
              <a:rPr lang="ru-RU" sz="3200" dirty="0" smtClean="0"/>
              <a:t>играть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714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I’d like to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go to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movies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1026" name="Picture 2" descr="C:\Users\Инна\Desktop\photo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35774">
            <a:off x="166334" y="1387173"/>
            <a:ext cx="3621187" cy="271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нна\Desktop\mov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1281">
            <a:off x="4824895" y="1514306"/>
            <a:ext cx="3437856" cy="257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нна\Desktop\388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34457"/>
            <a:ext cx="3317935" cy="197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082614">
            <a:off x="357329" y="417481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like to eat </a:t>
            </a:r>
            <a:r>
              <a:rPr lang="en-US" dirty="0" smtClean="0"/>
              <a:t>the popcorn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499794">
            <a:off x="7219501" y="115466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</a:t>
            </a:r>
            <a:r>
              <a:rPr lang="en-US" dirty="0" smtClean="0"/>
              <a:t>wish </a:t>
            </a:r>
            <a:r>
              <a:rPr lang="en-US" dirty="0" smtClean="0"/>
              <a:t>I had a date  here!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33539" y="616356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will be excited about the  </a:t>
            </a:r>
            <a:r>
              <a:rPr lang="en-US" dirty="0" smtClean="0"/>
              <a:t>action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4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1143000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000000"/>
                </a:solidFill>
                <a:latin typeface="Arial"/>
              </a:rPr>
              <a:t>I’d like to </a:t>
            </a:r>
            <a:r>
              <a:rPr lang="en-US" sz="4100" dirty="0" smtClean="0">
                <a:solidFill>
                  <a:srgbClr val="000000"/>
                </a:solidFill>
                <a:latin typeface="Arial"/>
              </a:rPr>
              <a:t>go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to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library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2050" name="Picture 2" descr="C:\Users\Инна\Desktop\1334_NpAdvH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79523">
            <a:off x="-11077" y="1443045"/>
            <a:ext cx="4562872" cy="305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нна\Desktop\s3img_25635779_17709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66592">
            <a:off x="1513880" y="345675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нна\Desktop\2_565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0745">
            <a:off x="4828714" y="3829460"/>
            <a:ext cx="3999607" cy="265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нна\Desktop\e80625ab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48628">
            <a:off x="5081612" y="1363590"/>
            <a:ext cx="4146573" cy="310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139475"/>
            <a:ext cx="331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like to read  fantasy  and detective </a:t>
            </a:r>
            <a:r>
              <a:rPr lang="en-US" dirty="0" smtClean="0"/>
              <a:t>stories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17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>
                <a:solidFill>
                  <a:srgbClr val="000000"/>
                </a:solidFill>
                <a:latin typeface="Arial"/>
              </a:rPr>
              <a:t>I’d like </a:t>
            </a:r>
            <a:r>
              <a:rPr lang="en-US" sz="4100" dirty="0" smtClean="0">
                <a:solidFill>
                  <a:srgbClr val="000000"/>
                </a:solidFill>
                <a:latin typeface="Arial"/>
              </a:rPr>
              <a:t>to go to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Park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3074" name="Picture 2" descr="C:\Users\Инна\Desktop\8192_13139669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01830">
            <a:off x="4797529" y="4438022"/>
            <a:ext cx="3317563" cy="2148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нна\Desktop\11237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83789">
            <a:off x="-58869" y="1833301"/>
            <a:ext cx="4158704" cy="312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Инна\Desktop\-L-JlmZgG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02444">
            <a:off x="5683117" y="832538"/>
            <a:ext cx="3391948" cy="254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765705">
            <a:off x="63464" y="5146359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</a:t>
            </a:r>
            <a:r>
              <a:rPr lang="en-US" dirty="0" smtClean="0"/>
              <a:t>like</a:t>
            </a:r>
            <a:r>
              <a:rPr lang="ru-RU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watch the horses</a:t>
            </a:r>
            <a:r>
              <a:rPr lang="ru-RU" dirty="0"/>
              <a:t>.</a:t>
            </a:r>
            <a:r>
              <a:rPr lang="en-US" dirty="0" smtClean="0"/>
              <a:t> It will be interesting</a:t>
            </a:r>
            <a:r>
              <a:rPr lang="ru-RU" dirty="0" smtClean="0"/>
              <a:t>.</a:t>
            </a:r>
            <a:r>
              <a:rPr lang="en-US" dirty="0" smtClean="0"/>
              <a:t> I will not be bored there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0793017">
            <a:off x="6386643" y="3471086"/>
            <a:ext cx="190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like to arrange picnics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308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en-US" sz="4100" dirty="0">
                <a:solidFill>
                  <a:srgbClr val="000000"/>
                </a:solidFill>
                <a:latin typeface="Arial"/>
              </a:rPr>
              <a:t>I’d like </a:t>
            </a:r>
            <a:r>
              <a:rPr lang="en-US" sz="4100" dirty="0" smtClean="0">
                <a:solidFill>
                  <a:srgbClr val="000000"/>
                </a:solidFill>
                <a:latin typeface="Arial"/>
              </a:rPr>
              <a:t>to go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to the exhibition of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paintings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4098" name="Picture 2" descr="C:\Users\Инна\Desktop\_mg_7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98216"/>
            <a:ext cx="5436096" cy="362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нна\Desktop\_mg_76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71612"/>
            <a:ext cx="4644008" cy="309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63093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225" y="4417790"/>
            <a:ext cx="7467600" cy="452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4857760"/>
            <a:ext cx="3724275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93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I’d like to go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skating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5127" name="Picture 7" descr="C:\Users\Инна\Desktop\49141c079b5f7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94926">
            <a:off x="3720968" y="913265"/>
            <a:ext cx="4754563" cy="315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Инна\Desktop\tim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3644774" cy="291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718594">
            <a:off x="5285590" y="3980622"/>
            <a:ext cx="3262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like to  go to the </a:t>
            </a:r>
            <a:r>
              <a:rPr lang="en-US" dirty="0" err="1" smtClean="0"/>
              <a:t>i</a:t>
            </a:r>
            <a:r>
              <a:rPr lang="ru-RU" dirty="0" smtClean="0"/>
              <a:t>с</a:t>
            </a:r>
            <a:r>
              <a:rPr lang="en-US" dirty="0" smtClean="0"/>
              <a:t>e-s</a:t>
            </a:r>
            <a:r>
              <a:rPr lang="en-US" dirty="0" smtClean="0"/>
              <a:t>h</a:t>
            </a:r>
            <a:r>
              <a:rPr lang="en-US" dirty="0" smtClean="0"/>
              <a:t>ow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8598" y="5733256"/>
            <a:ext cx="512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I’d like to go to buy new skates</a:t>
            </a:r>
            <a:r>
              <a:rPr lang="ru-RU" dirty="0" smtClean="0"/>
              <a:t>.</a:t>
            </a:r>
            <a:r>
              <a:rPr lang="en-US" dirty="0" smtClean="0"/>
              <a:t> I think about white ones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933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I wish I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ook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dinner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in the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cafe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pic>
        <p:nvPicPr>
          <p:cNvPr id="6146" name="Picture 2" descr="C:\Users\Инна\Desktop\64789f30ea44e29f832c058c8d5294f2_650_0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09878">
            <a:off x="228964" y="1379939"/>
            <a:ext cx="4076124" cy="305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Инна\Desktop\cb4fa1ef1992431872f58ffdb7bbd501811eb6d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02025">
            <a:off x="4741110" y="3474042"/>
            <a:ext cx="4372427" cy="291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Инна\Desktop\0b1aedbcf21ba9b34134331099ee118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23684">
            <a:off x="4590064" y="1322137"/>
            <a:ext cx="3993934" cy="265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Инна\Desktop\1302760608_imag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09055">
            <a:off x="128886" y="3237505"/>
            <a:ext cx="4109969" cy="307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743432">
            <a:off x="6186636" y="314050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can admire the tasty pasta!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9945" y="6527579"/>
            <a:ext cx="732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I’d like to go to pizza restaurant and  to have some fruit  dessert there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94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.</a:t>
            </a:r>
            <a:r>
              <a:rPr lang="en-US" dirty="0" smtClean="0"/>
              <a:t> foreign       </a:t>
            </a:r>
            <a:r>
              <a:rPr lang="ru-RU" dirty="0" smtClean="0"/>
              <a:t>          </a:t>
            </a:r>
            <a:r>
              <a:rPr lang="en-US" dirty="0" smtClean="0"/>
              <a:t>1</a:t>
            </a:r>
            <a:r>
              <a:rPr lang="ru-RU" dirty="0" smtClean="0"/>
              <a:t>. </a:t>
            </a:r>
            <a:r>
              <a:rPr lang="en-US" dirty="0" smtClean="0"/>
              <a:t>the horses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en-US" dirty="0" smtClean="0"/>
              <a:t> watch                   2</a:t>
            </a:r>
            <a:r>
              <a:rPr lang="ru-RU" dirty="0" smtClean="0"/>
              <a:t>. </a:t>
            </a:r>
            <a:r>
              <a:rPr lang="en-US" dirty="0" smtClean="0"/>
              <a:t> ones 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en-US" dirty="0" smtClean="0"/>
              <a:t> white</a:t>
            </a:r>
            <a:r>
              <a:rPr lang="ru-RU" dirty="0" smtClean="0"/>
              <a:t>                    3.</a:t>
            </a:r>
            <a:r>
              <a:rPr lang="en-US" dirty="0" smtClean="0"/>
              <a:t>  artist</a:t>
            </a:r>
            <a:endParaRPr lang="ru-RU" dirty="0" smtClean="0"/>
          </a:p>
          <a:p>
            <a:pPr marL="36576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17541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95</TotalTime>
  <Words>224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my ideal weekend.</vt:lpstr>
      <vt:lpstr>The motto:</vt:lpstr>
      <vt:lpstr>I’d like to  go to the movies.</vt:lpstr>
      <vt:lpstr>I’d like to go to the library.</vt:lpstr>
      <vt:lpstr>I’d like to go to the Park.</vt:lpstr>
      <vt:lpstr>I’d like to go to the exhibition of paintings.</vt:lpstr>
      <vt:lpstr>I’d like to go skating.</vt:lpstr>
      <vt:lpstr>I wish I took dinner in the cafe.</vt:lpstr>
      <vt:lpstr>Match: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ideal weekend.</dc:title>
  <dc:creator>Инна</dc:creator>
  <cp:lastModifiedBy>User</cp:lastModifiedBy>
  <cp:revision>11</cp:revision>
  <dcterms:created xsi:type="dcterms:W3CDTF">2013-04-02T15:57:03Z</dcterms:created>
  <dcterms:modified xsi:type="dcterms:W3CDTF">2013-04-15T08:39:59Z</dcterms:modified>
</cp:coreProperties>
</file>