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5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8AB3-D32E-4194-B8FF-324748A87D6F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D934-6301-491D-9FDA-3F32CB76A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8AB3-D32E-4194-B8FF-324748A87D6F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D934-6301-491D-9FDA-3F32CB76A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8AB3-D32E-4194-B8FF-324748A87D6F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D934-6301-491D-9FDA-3F32CB76A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8AB3-D32E-4194-B8FF-324748A87D6F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D934-6301-491D-9FDA-3F32CB76A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8AB3-D32E-4194-B8FF-324748A87D6F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D934-6301-491D-9FDA-3F32CB76A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8AB3-D32E-4194-B8FF-324748A87D6F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D934-6301-491D-9FDA-3F32CB76A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8AB3-D32E-4194-B8FF-324748A87D6F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D934-6301-491D-9FDA-3F32CB76A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8AB3-D32E-4194-B8FF-324748A87D6F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D934-6301-491D-9FDA-3F32CB76A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8AB3-D32E-4194-B8FF-324748A87D6F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D934-6301-491D-9FDA-3F32CB76A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8AB3-D32E-4194-B8FF-324748A87D6F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D934-6301-491D-9FDA-3F32CB76A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8AB3-D32E-4194-B8FF-324748A87D6F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D934-6301-491D-9FDA-3F32CB76A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E8AB3-D32E-4194-B8FF-324748A87D6F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FD934-6301-491D-9FDA-3F32CB76A30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97502"/>
          </a:xfrm>
        </p:spPr>
        <p:txBody>
          <a:bodyPr>
            <a:normAutofit/>
          </a:bodyPr>
          <a:lstStyle/>
          <a:p>
            <a:r>
              <a:rPr lang="ru-RU" sz="5000" dirty="0" smtClean="0"/>
              <a:t>Почему</a:t>
            </a:r>
            <a:r>
              <a:rPr lang="ru-RU" dirty="0" smtClean="0"/>
              <a:t> ребёнок становится чужим? </a:t>
            </a:r>
            <a:br>
              <a:rPr lang="ru-RU" dirty="0" smtClean="0"/>
            </a:br>
            <a:r>
              <a:rPr lang="ru-RU" dirty="0" smtClean="0"/>
              <a:t>Как найти взаимопонимание с ребёнком?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sz="half" idx="4294967295"/>
          </p:nvPr>
        </p:nvSpPr>
        <p:spPr>
          <a:xfrm>
            <a:off x="142844" y="357166"/>
            <a:ext cx="4143404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1.Если ты задержишься после школы, то: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твоё объяснение опозданию выслушают- 6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на твоё опоздание не обратят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внимание- 7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 отругают- 5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4294967295"/>
          </p:nvPr>
        </p:nvSpPr>
        <p:spPr>
          <a:xfrm>
            <a:off x="4714876" y="357166"/>
            <a:ext cx="4071966" cy="576899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2.Если ты получишь плохую оценку, то:</a:t>
            </a:r>
          </a:p>
          <a:p>
            <a:pPr>
              <a:buNone/>
            </a:pPr>
            <a:r>
              <a:rPr lang="ru-RU" sz="2800" dirty="0"/>
              <a:t>а</a:t>
            </a:r>
            <a:r>
              <a:rPr lang="ru-RU" sz="2800" dirty="0" smtClean="0"/>
              <a:t>) ты сразу  расскажешь об этом родителям -   7</a:t>
            </a:r>
          </a:p>
          <a:p>
            <a:pPr>
              <a:buNone/>
            </a:pPr>
            <a:r>
              <a:rPr lang="ru-RU" sz="2800" dirty="0"/>
              <a:t>б</a:t>
            </a:r>
            <a:r>
              <a:rPr lang="ru-RU" sz="2800" dirty="0" smtClean="0"/>
              <a:t>) ты расскажешь, но дождёшься удобной минуты- 6</a:t>
            </a:r>
          </a:p>
          <a:p>
            <a:pPr>
              <a:buNone/>
            </a:pPr>
            <a:r>
              <a:rPr lang="ru-RU" sz="2800" dirty="0"/>
              <a:t>в</a:t>
            </a:r>
            <a:r>
              <a:rPr lang="ru-RU" sz="2800" dirty="0" smtClean="0"/>
              <a:t>)  ты вообще об этом не расскажешь- 5</a:t>
            </a:r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7858180" cy="5111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3.За плохую отметку тебя:</a:t>
            </a:r>
          </a:p>
          <a:p>
            <a:pPr>
              <a:buNone/>
            </a:pPr>
            <a:r>
              <a:rPr lang="ru-RU" dirty="0" smtClean="0"/>
              <a:t>А) отругают- 9</a:t>
            </a:r>
          </a:p>
          <a:p>
            <a:pPr>
              <a:buNone/>
            </a:pPr>
            <a:r>
              <a:rPr lang="ru-RU" dirty="0" smtClean="0"/>
              <a:t>Б)  посочувствуют – 6</a:t>
            </a:r>
          </a:p>
          <a:p>
            <a:pPr>
              <a:buNone/>
            </a:pPr>
            <a:r>
              <a:rPr lang="ru-RU" dirty="0" smtClean="0"/>
              <a:t>В)  накажут- 3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038600" cy="498317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4. Если тебя родители ругают, то ты будешь:</a:t>
            </a:r>
          </a:p>
          <a:p>
            <a:pPr>
              <a:buNone/>
            </a:pPr>
            <a:r>
              <a:rPr lang="ru-RU" dirty="0" smtClean="0"/>
              <a:t>А) молчать-5</a:t>
            </a:r>
          </a:p>
          <a:p>
            <a:pPr>
              <a:buNone/>
            </a:pPr>
            <a:r>
              <a:rPr lang="ru-RU" dirty="0" smtClean="0"/>
              <a:t>Б) доказывать свою правоту, даже если ты не прав- 4</a:t>
            </a:r>
          </a:p>
          <a:p>
            <a:pPr>
              <a:buNone/>
            </a:pPr>
            <a:r>
              <a:rPr lang="ru-RU" dirty="0" smtClean="0"/>
              <a:t>В) оправдываться- 9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00174"/>
            <a:ext cx="4038600" cy="462598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5. Если тебя накажут несправедливо, ты:</a:t>
            </a:r>
          </a:p>
          <a:p>
            <a:pPr>
              <a:buNone/>
            </a:pPr>
            <a:r>
              <a:rPr lang="ru-RU" dirty="0"/>
              <a:t>а</a:t>
            </a:r>
            <a:r>
              <a:rPr lang="ru-RU" dirty="0" smtClean="0"/>
              <a:t>) согласишься с этим-5</a:t>
            </a:r>
          </a:p>
          <a:p>
            <a:pPr>
              <a:buNone/>
            </a:pPr>
            <a:r>
              <a:rPr lang="ru-RU" dirty="0"/>
              <a:t>б</a:t>
            </a:r>
            <a:r>
              <a:rPr lang="ru-RU" dirty="0" smtClean="0"/>
              <a:t>) промолчишь- 5</a:t>
            </a:r>
          </a:p>
          <a:p>
            <a:pPr>
              <a:buNone/>
            </a:pPr>
            <a:r>
              <a:rPr lang="ru-RU" dirty="0"/>
              <a:t>в</a:t>
            </a:r>
            <a:r>
              <a:rPr lang="ru-RU" dirty="0" smtClean="0"/>
              <a:t>) будешь доказывать свою правоту- 8</a:t>
            </a: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648200" y="1500174"/>
            <a:ext cx="4038600" cy="462598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6. Если тебя обидели, ты своих обидчиков:</a:t>
            </a:r>
          </a:p>
          <a:p>
            <a:pPr>
              <a:buNone/>
            </a:pPr>
            <a:r>
              <a:rPr lang="ru-RU" dirty="0"/>
              <a:t>а</a:t>
            </a:r>
            <a:r>
              <a:rPr lang="ru-RU" dirty="0" smtClean="0"/>
              <a:t>) простишь, если они попросят прощения-10</a:t>
            </a:r>
          </a:p>
          <a:p>
            <a:pPr>
              <a:buNone/>
            </a:pPr>
            <a:r>
              <a:rPr lang="ru-RU" dirty="0" smtClean="0"/>
              <a:t>б) молча проглотишь обиду- 6</a:t>
            </a:r>
          </a:p>
          <a:p>
            <a:pPr>
              <a:buNone/>
            </a:pPr>
            <a:r>
              <a:rPr lang="ru-RU" dirty="0"/>
              <a:t>в</a:t>
            </a:r>
            <a:r>
              <a:rPr lang="ru-RU" dirty="0" smtClean="0"/>
              <a:t>) накажешь своих обидчиков при удобном случае- 2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7.Если у тебя на душе плохо, ты обратишься к 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родителям- 13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друзьям-3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посторонним людям—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ни к кому- 2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469742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8. Если в доме гости:</a:t>
            </a:r>
          </a:p>
          <a:p>
            <a:pPr>
              <a:buNone/>
            </a:pPr>
            <a:r>
              <a:rPr lang="ru-RU" dirty="0"/>
              <a:t>а</a:t>
            </a:r>
            <a:r>
              <a:rPr lang="ru-RU" dirty="0" smtClean="0"/>
              <a:t>) ты вместе со всеми за столом- 7</a:t>
            </a:r>
          </a:p>
          <a:p>
            <a:pPr>
              <a:buNone/>
            </a:pPr>
            <a:r>
              <a:rPr lang="ru-RU" dirty="0"/>
              <a:t>б</a:t>
            </a:r>
            <a:r>
              <a:rPr lang="ru-RU" dirty="0" smtClean="0"/>
              <a:t>) ты в своей комнате- 5</a:t>
            </a:r>
          </a:p>
          <a:p>
            <a:pPr>
              <a:buNone/>
            </a:pPr>
            <a:r>
              <a:rPr lang="ru-RU" dirty="0" smtClean="0"/>
              <a:t>в)</a:t>
            </a:r>
            <a:r>
              <a:rPr lang="ru-RU" dirty="0"/>
              <a:t> </a:t>
            </a:r>
            <a:r>
              <a:rPr lang="ru-RU" dirty="0" smtClean="0"/>
              <a:t>ты получаешь возможность уйти из дома- 2</a:t>
            </a:r>
          </a:p>
          <a:p>
            <a:pPr>
              <a:buNone/>
            </a:pPr>
            <a:r>
              <a:rPr lang="ru-RU" dirty="0" smtClean="0"/>
              <a:t>г) родители всё разрешают- 4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35732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9.Ты себя  лучше чувствуешь, когда ты: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6400800" cy="3709998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дома- 9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в школе- 6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среди друзей-3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3571877"/>
            <a:ext cx="7772400" cy="2143140"/>
          </a:xfrm>
        </p:spPr>
        <p:txBody>
          <a:bodyPr/>
          <a:lstStyle/>
          <a:p>
            <a:r>
              <a:rPr lang="ru-RU" dirty="0" smtClean="0"/>
              <a:t>      </a:t>
            </a:r>
            <a:r>
              <a:rPr lang="ru-RU" sz="6000" dirty="0" smtClean="0">
                <a:latin typeface="Arial Black" pitchFamily="34" charset="0"/>
              </a:rPr>
              <a:t>Доверие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22313" y="500043"/>
            <a:ext cx="7772400" cy="3000395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latin typeface="Arial Black" pitchFamily="34" charset="0"/>
              </a:rPr>
              <a:t>Любовь </a:t>
            </a:r>
          </a:p>
          <a:p>
            <a:pPr algn="ctr"/>
            <a:r>
              <a:rPr lang="ru-RU" sz="6000" dirty="0" smtClean="0">
                <a:latin typeface="Arial Black" pitchFamily="34" charset="0"/>
              </a:rPr>
              <a:t>Прощение </a:t>
            </a:r>
          </a:p>
          <a:p>
            <a:pPr algn="ctr"/>
            <a:r>
              <a:rPr lang="ru-RU" sz="6000" dirty="0" smtClean="0">
                <a:latin typeface="Arial Black" pitchFamily="34" charset="0"/>
              </a:rPr>
              <a:t>Терпение </a:t>
            </a:r>
            <a:endParaRPr lang="ru-RU" sz="60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97304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Arial Black" pitchFamily="34" charset="0"/>
              </a:rPr>
              <a:t>Спасибо за внимание!</a:t>
            </a:r>
            <a:endParaRPr lang="ru-RU" sz="60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273</Words>
  <Application>Microsoft Office PowerPoint</Application>
  <PresentationFormat>Экран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Почему ребёнок становится чужим?  Как найти взаимопонимание с ребёнком?</vt:lpstr>
      <vt:lpstr>Слайд 2</vt:lpstr>
      <vt:lpstr>Слайд 3</vt:lpstr>
      <vt:lpstr>Слайд 4</vt:lpstr>
      <vt:lpstr>Слайд 5</vt:lpstr>
      <vt:lpstr>9.Ты себя  лучше чувствуешь, когда ты:</vt:lpstr>
      <vt:lpstr>      Доверие 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ребёнок становится чужим?  Как найти взаимопонимание с ребёнком?</dc:title>
  <dc:creator>Admin</dc:creator>
  <cp:lastModifiedBy>Admin</cp:lastModifiedBy>
  <cp:revision>8</cp:revision>
  <dcterms:created xsi:type="dcterms:W3CDTF">2011-02-02T17:37:57Z</dcterms:created>
  <dcterms:modified xsi:type="dcterms:W3CDTF">2011-02-02T18:52:46Z</dcterms:modified>
</cp:coreProperties>
</file>