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09C15-D95E-4401-AB5B-07B7A866A23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D225E-D974-46C1-98D3-2A57ACAFE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88" y="571500"/>
            <a:ext cx="5572125" cy="9286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ЖИВОТНЫЕ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625" y="1785938"/>
          <a:ext cx="8286808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404814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itchFamily="18" charset="0"/>
                          <a:cs typeface="Times New Roman" pitchFamily="18" charset="0"/>
                        </a:rPr>
                        <a:t>звери</a:t>
                      </a:r>
                      <a:endParaRPr lang="ru-RU" sz="3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itchFamily="18" charset="0"/>
                          <a:cs typeface="Times New Roman" pitchFamily="18" charset="0"/>
                        </a:rPr>
                        <a:t>птицы</a:t>
                      </a:r>
                      <a:endParaRPr lang="ru-RU" sz="3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itchFamily="18" charset="0"/>
                          <a:cs typeface="Times New Roman" pitchFamily="18" charset="0"/>
                        </a:rPr>
                        <a:t>рыбы</a:t>
                      </a:r>
                      <a:endParaRPr lang="ru-RU" sz="3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насекомые</a:t>
                      </a:r>
                      <a:endParaRPr lang="ru-RU" sz="3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9762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животные,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тело которых покрыто  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шерстью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животные, тело которых покрыто</a:t>
                      </a:r>
                    </a:p>
                    <a:p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чешуей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животные, у которых  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ног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ЧИРОК-СВИСТУНОК</a:t>
            </a:r>
            <a:endParaRPr lang="ru-RU" dirty="0"/>
          </a:p>
        </p:txBody>
      </p:sp>
      <p:pic>
        <p:nvPicPr>
          <p:cNvPr id="4" name="Содержимое 3" descr="чирок-свистун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715294"/>
            <a:ext cx="5715000" cy="429577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ЛЫСУХА</a:t>
            </a:r>
            <a:endParaRPr lang="ru-RU" dirty="0"/>
          </a:p>
        </p:txBody>
      </p:sp>
      <p:pic>
        <p:nvPicPr>
          <p:cNvPr id="4" name="Содержимое 3" descr="лысух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7233" y="1600200"/>
            <a:ext cx="6129533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ЛАСТОЧКА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2625" y="1767681"/>
            <a:ext cx="52387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ЖУРАВЛЬ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857364"/>
            <a:ext cx="236221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ГРАЧ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928802"/>
            <a:ext cx="521497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СКВОРЦЫ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71678"/>
            <a:ext cx="564360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ОТВЕТА ГРУПП: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ГРУППА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1. О КАКИХ ПЕРЕЛЁТНЫХ ПТИЦАХ </a:t>
                      </a:r>
                      <a:r>
                        <a:rPr lang="ru-RU" baseline="0" dirty="0" smtClean="0"/>
                        <a:t> ГОВОРИТСЯ В ТЕКСТЕ?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1. О КАКИХ ПЕРЕЛЁТНЫХ ПТИЦАХ ГОВОРИТСЯ В ТЕКСТЕ?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1. КАК УЧЁНЫМ</a:t>
                      </a:r>
                      <a:r>
                        <a:rPr lang="ru-RU" baseline="0" dirty="0" smtClean="0"/>
                        <a:t> УДАЛОСЬ УСТАНОВИТЬ, ЧТО ПЕРЕЛЁТНЫЕ ПТИЦЫ УЛЕТАЮТ НА ЗИМУ В ТЁПЛЫЕ КРАЯ?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2. КУДА</a:t>
                      </a:r>
                      <a:r>
                        <a:rPr lang="ru-RU" baseline="0" dirty="0" smtClean="0"/>
                        <a:t> УЛЕТАЮТ ЛАСТОЧКИ?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2. КУДА УЛЕТАЮТ </a:t>
                      </a:r>
                      <a:r>
                        <a:rPr lang="ru-RU" baseline="0" dirty="0" smtClean="0"/>
                        <a:t> ЖУРАВЛИ?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2. КАКОЙ</a:t>
                      </a:r>
                      <a:r>
                        <a:rPr lang="ru-RU" baseline="0" dirty="0" smtClean="0"/>
                        <a:t> СПОСОБ ДЛЯ ИЗУЧЕНИЯ ПЕРЕЛЁТНЫХ ПТИЦ ИСПОЛЬЗУЮТ В ПОСЛЕДНИЕ ГОДЫ?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ЗИМУЮЩИЕ ПТИЦЫ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ОСЕНЬЮ НЕ УЛЕТАЮТ, ЗИМУЮТ В НАШИХ КРАЯХ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pic>
        <p:nvPicPr>
          <p:cNvPr id="4" name="Содержимое 3" descr="ворона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6116" y="1600200"/>
            <a:ext cx="6171768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  <p:pic>
        <p:nvPicPr>
          <p:cNvPr id="4" name="Содержимое 3" descr="воробей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0964" y="1600200"/>
            <a:ext cx="6022071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ГОЛУБЬ</a:t>
            </a:r>
            <a:endParaRPr lang="ru-RU" dirty="0"/>
          </a:p>
        </p:txBody>
      </p:sp>
      <p:pic>
        <p:nvPicPr>
          <p:cNvPr id="4" name="Содержимое 3" descr="голуб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5864" y="1600200"/>
            <a:ext cx="4492271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ДЯТЕЛ</a:t>
            </a:r>
            <a:endParaRPr lang="ru-RU" dirty="0"/>
          </a:p>
        </p:txBody>
      </p:sp>
      <p:pic>
        <p:nvPicPr>
          <p:cNvPr id="4" name="Содержимое 3" descr="дятел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4854" y="1600200"/>
            <a:ext cx="3014291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ПЕРЕЛЁТНЫЕ ПТИЦЫ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ОСЕНЬЮ УЛЕТАЮТ В ТЁПЛЫЕ КРАЯ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КРЯКВА</a:t>
            </a:r>
            <a:endParaRPr lang="ru-RU" dirty="0"/>
          </a:p>
        </p:txBody>
      </p:sp>
      <p:pic>
        <p:nvPicPr>
          <p:cNvPr id="4" name="Содержимое 3" descr="кряк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9984" y="1600200"/>
            <a:ext cx="6804031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УТКА</a:t>
            </a:r>
            <a:endParaRPr lang="ru-RU" dirty="0"/>
          </a:p>
        </p:txBody>
      </p:sp>
      <p:pic>
        <p:nvPicPr>
          <p:cNvPr id="4" name="Содержимое 3" descr="ут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2406" y="1600200"/>
            <a:ext cx="6919188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125</Words>
  <Application>Microsoft Office PowerPoint</Application>
  <PresentationFormat>Экран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ЗИМУЮЩИЕ ПТИЦЫ</vt:lpstr>
      <vt:lpstr>ВОРОНА</vt:lpstr>
      <vt:lpstr>ВОРОБЕЙ</vt:lpstr>
      <vt:lpstr>ГОЛУБЬ</vt:lpstr>
      <vt:lpstr>ДЯТЕЛ</vt:lpstr>
      <vt:lpstr>ПЕРЕЛЁТНЫЕ ПТИЦЫ</vt:lpstr>
      <vt:lpstr>КРЯКВА</vt:lpstr>
      <vt:lpstr>УТКА</vt:lpstr>
      <vt:lpstr>ЧИРОК-СВИСТУНОК</vt:lpstr>
      <vt:lpstr>ЛЫСУХА</vt:lpstr>
      <vt:lpstr>ЛАСТОЧКА</vt:lpstr>
      <vt:lpstr>ЖУРАВЛЬ</vt:lpstr>
      <vt:lpstr>ГРАЧ</vt:lpstr>
      <vt:lpstr>СКВОРЦЫ</vt:lpstr>
      <vt:lpstr>ПЛАН ОТВЕТА ГРУПП: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007</dc:creator>
  <cp:lastModifiedBy>007</cp:lastModifiedBy>
  <cp:revision>5</cp:revision>
  <dcterms:created xsi:type="dcterms:W3CDTF">2012-03-05T19:44:00Z</dcterms:created>
  <dcterms:modified xsi:type="dcterms:W3CDTF">2012-03-05T20:07:43Z</dcterms:modified>
</cp:coreProperties>
</file>