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7" r:id="rId2"/>
    <p:sldMasterId id="2147483782" r:id="rId3"/>
  </p:sldMasterIdLst>
  <p:sldIdLst>
    <p:sldId id="25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nsportal.ru/user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8286808" cy="6000792"/>
          </a:xfrm>
          <a:prstGeom prst="roundRect">
            <a:avLst/>
          </a:prstGeom>
          <a:solidFill>
            <a:srgbClr val="80FEB9">
              <a:alpha val="56000"/>
            </a:srgb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6429388" y="6448584"/>
            <a:ext cx="2071702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200" b="1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h</a:t>
            </a:r>
            <a:r>
              <a:rPr lang="ru-RU" sz="12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en-US" sz="12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FFFFFF"/>
                </a:solidFill>
                <a:latin typeface="Monotype Corsiva" pitchFamily="66" charset="0"/>
                <a:hlinkClick r:id="rId2"/>
              </a:rPr>
              <a:t>http://nsportal.ru/user/</a:t>
            </a:r>
            <a:r>
              <a:rPr lang="ru-RU" sz="12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FFFFFF"/>
                </a:solidFill>
                <a:latin typeface="Monotype Corsiva" pitchFamily="66" charset="0"/>
              </a:rPr>
              <a:t>  </a:t>
            </a:r>
          </a:p>
          <a:p>
            <a:pPr algn="ctr">
              <a:defRPr/>
            </a:pPr>
            <a:endParaRPr lang="ru-RU" sz="1200" b="1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5" name="Рисунок 12" descr="солнышко в шляпе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38" y="642938"/>
            <a:ext cx="158273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3" descr="Копия Рай-вся карт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2643188"/>
            <a:ext cx="271462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500043"/>
            <a:ext cx="5643602" cy="107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689C85A-19EC-BA40-A153-971B5A85318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DE17848-E13D-A749-A187-97444F0E7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55850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6087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9461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47161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1031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721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460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й-кокос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4786322"/>
            <a:ext cx="1926522" cy="1571636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357188" y="4143375"/>
            <a:ext cx="2500312" cy="221456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50059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25588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86105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80880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9216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4820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224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652E9-792D-4340-9A20-9D4554C17C2C}" type="datetimeFigureOut">
              <a:rPr lang="ru-RU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AD4ED-D44D-437D-A820-7C79A59D47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lour-pencils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241626" y="4071943"/>
            <a:ext cx="6616522" cy="1428760"/>
          </a:xfrm>
          <a:prstGeom prst="rect">
            <a:avLst/>
          </a:prstGeom>
        </p:spPr>
      </p:pic>
      <p:pic>
        <p:nvPicPr>
          <p:cNvPr id="9" name="Рисунок 8" descr="colour-pencils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348" y="2143115"/>
            <a:ext cx="7858180" cy="1626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7" descr="bordur-deti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407"/>
            <a:ext cx="9144000" cy="2174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16D59-AB0B-4423-AC09-5BEC7F7E8CA5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85A-19EC-BA40-A153-971B5A85318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17848-E13D-A749-A187-97444F0E7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BFA1-5278-4AD0-AA91-05454978A07B}" type="datetimeFigureOut">
              <a:rPr lang="ru-RU" smtClean="0"/>
              <a:pPr>
                <a:defRPr/>
              </a:pPr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3801D-E968-414D-8E47-139B385DB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689C85A-19EC-BA40-A153-971B5A853181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DE17848-E13D-A749-A187-97444F0E7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C69C39-FBA3-4773-B47B-49672D0F60B0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DE443F-CB03-4516-BCA4-3E3A14702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nsportal.ru/user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3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85720" y="285728"/>
            <a:ext cx="8501122" cy="6215106"/>
          </a:xfrm>
          <a:prstGeom prst="roundRect">
            <a:avLst/>
          </a:prstGeom>
          <a:solidFill>
            <a:srgbClr val="CCFFFF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6500834"/>
            <a:ext cx="214314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en-US" sz="12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FFFFFF"/>
                </a:solidFill>
                <a:latin typeface="Monotype Corsiva" pitchFamily="66" charset="0"/>
                <a:hlinkClick r:id="rId15"/>
              </a:rPr>
              <a:t>http://nsportal.ru/user/</a:t>
            </a:r>
            <a:r>
              <a:rPr lang="ru-RU" sz="1200" dirty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FFFFFF"/>
                </a:solidFill>
                <a:latin typeface="Monotype Corsiva" pitchFamily="66" charset="0"/>
              </a:rPr>
              <a:t>  </a:t>
            </a:r>
          </a:p>
        </p:txBody>
      </p:sp>
      <p:pic>
        <p:nvPicPr>
          <p:cNvPr id="1030" name="Рисунок 8" descr="ракушки.png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500034" y="4786322"/>
            <a:ext cx="1755775" cy="148907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127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1" name="Рисунок 9" descr="солнышко в шляпе.png"/>
          <p:cNvPicPr>
            <a:picLocks noChangeAspect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88975" y="500063"/>
            <a:ext cx="14144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3" name="Текст 2"/>
          <p:cNvSpPr>
            <a:spLocks noGrp="1"/>
          </p:cNvSpPr>
          <p:nvPr>
            <p:ph type="body" idx="1"/>
          </p:nvPr>
        </p:nvSpPr>
        <p:spPr bwMode="auto">
          <a:xfrm>
            <a:off x="571500" y="1571625"/>
            <a:ext cx="8229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47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D504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D504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D504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D504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D504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lour-pencils.jp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2" y="6215082"/>
            <a:ext cx="5143536" cy="642918"/>
          </a:xfrm>
          <a:prstGeom prst="rect">
            <a:avLst/>
          </a:prstGeom>
        </p:spPr>
      </p:pic>
      <p:pic>
        <p:nvPicPr>
          <p:cNvPr id="8" name="Рисунок 7" descr="colour-pencils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214942" y="6215082"/>
            <a:ext cx="3929090" cy="6429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0041-F57B-4764-A7EE-6C0D4680B622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5CAE-9A20-427D-9C8E-7444E16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m.wikipedia.org/" TargetMode="External"/><Relationship Id="rId2" Type="http://schemas.openxmlformats.org/officeDocument/2006/relationships/hyperlink" Target="http://liveinmsk.ru/places/a-19.html" TargetMode="External"/><Relationship Id="rId1" Type="http://schemas.openxmlformats.org/officeDocument/2006/relationships/slideLayout" Target="../slideLayouts/slideLayout28.xml"/><Relationship Id="rId4" Type="http://schemas.openxmlformats.org/officeDocument/2006/relationships/hyperlink" Target="http://www.moscow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Спасская башня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93096"/>
            <a:ext cx="6408712" cy="10801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 ученик 1 «А» класса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ГБОУ СОШ № 49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Кремль стоит в отдалении от Красной площади, которая была признана восьмым чудом света.</a:t>
            </a:r>
            <a:br>
              <a:rPr lang="ru-RU" sz="3100" dirty="0" smtClean="0"/>
            </a:br>
            <a:r>
              <a:rPr lang="ru-RU" sz="3100" dirty="0" smtClean="0"/>
              <a:t>Это сердце Москвы! </a:t>
            </a:r>
            <a:br>
              <a:rPr lang="ru-RU" sz="3100" dirty="0" smtClean="0"/>
            </a:br>
            <a:r>
              <a:rPr lang="ru-RU" sz="3100" dirty="0" smtClean="0"/>
              <a:t>Стройные башни Кремля видны издалека.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6b2041eab600f13e386e817d69b34cebc5f6c1319477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2276872"/>
            <a:ext cx="6780469" cy="39604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продукта проекта</a:t>
            </a:r>
            <a:endParaRPr lang="ru-RU" dirty="0"/>
          </a:p>
        </p:txBody>
      </p:sp>
      <p:pic>
        <p:nvPicPr>
          <p:cNvPr id="4" name="Содержимое 3" descr="822522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87747" y="1720056"/>
            <a:ext cx="3568505" cy="42862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Материалы, использованные при подготовке к  работе: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http://liveinmsk.ru/places/a-19.html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ru-RU" dirty="0" smtClean="0">
                <a:hlinkClick r:id="rId3"/>
              </a:rPr>
              <a:t>:</a:t>
            </a:r>
            <a:r>
              <a:rPr lang="en-US" dirty="0" smtClean="0">
                <a:hlinkClick r:id="rId3"/>
              </a:rPr>
              <a:t>//ru.m.wikipedia.org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http://www.moscow.org/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Познакомить ребят с достопримечательностью города Москвы- Спасской башней. </a:t>
            </a:r>
          </a:p>
          <a:p>
            <a:pPr>
              <a:buNone/>
            </a:pPr>
            <a:r>
              <a:rPr lang="ru-RU" dirty="0" smtClean="0"/>
              <a:t>2. Привить бережное отношения к истории Отечества, его культурному наследию, к обычаям и традициям народа.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5570a96beb8e8c5e6f087d0a869876bc5f6c13193752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" y="1268760"/>
            <a:ext cx="7620000" cy="475252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МОСКОВСКИЙ КРЕМЛЬ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2492896"/>
            <a:ext cx="7283152" cy="36332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dirty="0" smtClean="0"/>
              <a:t>     Московский Кремль имеет 20 башен.</a:t>
            </a:r>
          </a:p>
          <a:p>
            <a:pPr>
              <a:buNone/>
            </a:pPr>
            <a:r>
              <a:rPr lang="ru-RU" dirty="0" smtClean="0"/>
              <a:t>    Спасская </a:t>
            </a:r>
            <a:r>
              <a:rPr lang="ru-RU" dirty="0"/>
              <a:t>башня самая большая, самая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красивая </a:t>
            </a:r>
            <a:r>
              <a:rPr lang="ru-RU" dirty="0"/>
              <a:t>и самая стройная башня  Кремля.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Она </a:t>
            </a:r>
            <a:r>
              <a:rPr lang="ru-RU" dirty="0"/>
              <a:t>смотрит на красную площадь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1aab077e0f925fe86fa58f72c22176bc5f6c1319477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1340768"/>
            <a:ext cx="4176464" cy="479680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Вид Спасской башни с двумя часовнями 1821 г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H="1">
            <a:off x="-2124743" y="1600200"/>
            <a:ext cx="1368152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Спасская </a:t>
            </a:r>
            <a:r>
              <a:rPr lang="ru-RU" dirty="0"/>
              <a:t>башня Кремля – это великолепное сооружение. Для строительства башни были приглашены именитые итальянские архитекторы. Башня  построена  в </a:t>
            </a:r>
            <a:r>
              <a:rPr lang="ru-RU" dirty="0" smtClean="0"/>
              <a:t>1491году </a:t>
            </a:r>
            <a:r>
              <a:rPr lang="ru-RU" dirty="0"/>
              <a:t>архитектором </a:t>
            </a:r>
            <a:r>
              <a:rPr lang="ru-RU" dirty="0" err="1"/>
              <a:t>Пьетро</a:t>
            </a:r>
            <a:r>
              <a:rPr lang="ru-RU" dirty="0"/>
              <a:t> Антонио </a:t>
            </a:r>
            <a:r>
              <a:rPr lang="ru-RU" dirty="0" err="1" smtClean="0"/>
              <a:t>Солари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/>
              <a:t> </a:t>
            </a:r>
            <a:r>
              <a:rPr lang="ru-RU" dirty="0" smtClean="0"/>
              <a:t>  Ее </a:t>
            </a:r>
            <a:r>
              <a:rPr lang="ru-RU" dirty="0"/>
              <a:t>ворота, выходящие на Красную площадь, всегда были главным парадным въездом в Кремль.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20688"/>
            <a:ext cx="8229600" cy="5505475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 smtClean="0"/>
              <a:t>XVII веке </a:t>
            </a:r>
            <a:r>
              <a:rPr lang="ru-RU" dirty="0"/>
              <a:t>к Спасским воротам через ров был перекинут каменный мост на арках, на котором шла оживленная </a:t>
            </a:r>
            <a:r>
              <a:rPr lang="ru-RU" dirty="0" smtClean="0"/>
              <a:t>торговля</a:t>
            </a:r>
          </a:p>
          <a:p>
            <a:endParaRPr lang="ru-RU" dirty="0"/>
          </a:p>
        </p:txBody>
      </p:sp>
      <p:pic>
        <p:nvPicPr>
          <p:cNvPr id="4" name="Рисунок 3" descr="Kniznije_lavk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2132856"/>
            <a:ext cx="5292080" cy="39584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Верхняя часть  башни  с четырех сторон увенчана большими часами. Каждые часы весят 25 тонн.</a:t>
            </a:r>
            <a:br>
              <a:rPr lang="ru-RU" sz="3200" dirty="0" smtClean="0"/>
            </a:br>
            <a:r>
              <a:rPr lang="ru-RU" sz="3200" dirty="0" smtClean="0"/>
              <a:t>    Эти куранты издают бой в виде мелодии Интернационала.</a:t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1" name="Рисунок 10" descr="23f445fea5bca294e006219a317e8192bc5f6c131947706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70704" y="2636912"/>
            <a:ext cx="4721576" cy="37561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remlin_Sta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578196"/>
            <a:ext cx="5111750" cy="52428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008313" cy="5649491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/>
              <a:t>Верхушку башни венчает стеклянная звезда рубинового </a:t>
            </a:r>
            <a:r>
              <a:rPr lang="ru-RU" sz="3200" dirty="0" smtClean="0"/>
              <a:t>цвета.</a:t>
            </a:r>
          </a:p>
          <a:p>
            <a:r>
              <a:rPr lang="ru-RU" sz="3200" dirty="0" smtClean="0"/>
              <a:t> Внутри </a:t>
            </a:r>
            <a:r>
              <a:rPr lang="ru-RU" sz="3200" dirty="0"/>
              <a:t>звезды круглосуточно </a:t>
            </a:r>
            <a:r>
              <a:rPr lang="ru-RU" sz="3200" dirty="0" smtClean="0"/>
              <a:t>    горит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лампа мощностью 5000 вт. </a:t>
            </a:r>
          </a:p>
          <a:p>
            <a:r>
              <a:rPr lang="ru-RU" sz="3200" dirty="0"/>
              <a:t>Звезда вращается от ветра, как флюгер.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reen_earth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рисуе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879</TotalTime>
  <Words>184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Тема3</vt:lpstr>
      <vt:lpstr>green_earth</vt:lpstr>
      <vt:lpstr>рисуем</vt:lpstr>
      <vt:lpstr>Спасская башня</vt:lpstr>
      <vt:lpstr>Цели и задачи:</vt:lpstr>
      <vt:lpstr>МОСКОВСКИЙ КРЕМЛЬ</vt:lpstr>
      <vt:lpstr>Слайд 4</vt:lpstr>
      <vt:lpstr>Вид Спасской башни с двумя часовнями 1821 г</vt:lpstr>
      <vt:lpstr>Слайд 6</vt:lpstr>
      <vt:lpstr>Слайд 7</vt:lpstr>
      <vt:lpstr>      Верхняя часть  башни  с четырех сторон увенчана большими часами. Каждые часы весят 25 тонн.     Эти куранты издают бой в виде мелодии Интернационала.  </vt:lpstr>
      <vt:lpstr>Слайд 9</vt:lpstr>
      <vt:lpstr>   Кремль стоит в отдалении от Красной площади, которая была признана восьмым чудом света. Это сердце Москвы!  Стройные башни Кремля видны издалека. </vt:lpstr>
      <vt:lpstr>Фото продукта проекта</vt:lpstr>
      <vt:lpstr>Материалы, использованные при подготовке к  работе: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Спасская башня</dc:title>
  <dc:creator>Вова</dc:creator>
  <cp:lastModifiedBy>Наталья</cp:lastModifiedBy>
  <cp:revision>23</cp:revision>
  <dcterms:created xsi:type="dcterms:W3CDTF">2013-10-21T14:09:41Z</dcterms:created>
  <dcterms:modified xsi:type="dcterms:W3CDTF">2013-10-22T10:11:33Z</dcterms:modified>
</cp:coreProperties>
</file>