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audio" Target="../media/audio2.wav"/><Relationship Id="rId7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gif"/><Relationship Id="rId5" Type="http://schemas.openxmlformats.org/officeDocument/2006/relationships/image" Target="../media/image3.gif"/><Relationship Id="rId10" Type="http://schemas.openxmlformats.org/officeDocument/2006/relationships/image" Target="../media/image10.gif"/><Relationship Id="rId4" Type="http://schemas.openxmlformats.org/officeDocument/2006/relationships/image" Target="../media/image1.jpeg"/><Relationship Id="rId9" Type="http://schemas.openxmlformats.org/officeDocument/2006/relationships/image" Target="../media/image9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audio" Target="../media/audio2.wav"/><Relationship Id="rId7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gif"/><Relationship Id="rId5" Type="http://schemas.openxmlformats.org/officeDocument/2006/relationships/image" Target="../media/image3.gif"/><Relationship Id="rId10" Type="http://schemas.openxmlformats.org/officeDocument/2006/relationships/image" Target="../media/image10.gif"/><Relationship Id="rId4" Type="http://schemas.openxmlformats.org/officeDocument/2006/relationships/image" Target="../media/image1.jpeg"/><Relationship Id="rId9" Type="http://schemas.openxmlformats.org/officeDocument/2006/relationships/image" Target="../media/image9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audio" Target="../media/audio2.wav"/><Relationship Id="rId7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gif"/><Relationship Id="rId5" Type="http://schemas.openxmlformats.org/officeDocument/2006/relationships/image" Target="../media/image3.gif"/><Relationship Id="rId4" Type="http://schemas.openxmlformats.org/officeDocument/2006/relationships/image" Target="../media/image1.jpeg"/><Relationship Id="rId9" Type="http://schemas.openxmlformats.org/officeDocument/2006/relationships/image" Target="../media/image10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audio" Target="../media/audio2.wav"/><Relationship Id="rId7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gif"/><Relationship Id="rId5" Type="http://schemas.openxmlformats.org/officeDocument/2006/relationships/image" Target="../media/image3.gif"/><Relationship Id="rId4" Type="http://schemas.openxmlformats.org/officeDocument/2006/relationships/image" Target="../media/image1.jpeg"/><Relationship Id="rId9" Type="http://schemas.openxmlformats.org/officeDocument/2006/relationships/image" Target="../media/image10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audio" Target="../media/audio2.wav"/><Relationship Id="rId7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gif"/><Relationship Id="rId5" Type="http://schemas.openxmlformats.org/officeDocument/2006/relationships/image" Target="../media/image3.gif"/><Relationship Id="rId4" Type="http://schemas.openxmlformats.org/officeDocument/2006/relationships/image" Target="../media/image1.jpeg"/><Relationship Id="rId9" Type="http://schemas.openxmlformats.org/officeDocument/2006/relationships/image" Target="../media/image10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gif"/><Relationship Id="rId5" Type="http://schemas.openxmlformats.org/officeDocument/2006/relationships/image" Target="../media/image3.gif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gif"/><Relationship Id="rId5" Type="http://schemas.openxmlformats.org/officeDocument/2006/relationships/image" Target="../media/image3.gif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audio" Target="../media/audio2.wav"/><Relationship Id="rId7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gif"/><Relationship Id="rId5" Type="http://schemas.openxmlformats.org/officeDocument/2006/relationships/image" Target="../media/image3.gif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10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5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../media/audio2.wav"/><Relationship Id="rId7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1.jpeg"/><Relationship Id="rId9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Доделать\1316819084_wallpapers-by-nevseoboi-83_nevseoboi.com.u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4290"/>
            <a:ext cx="8272466" cy="150019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Сложение и вычитание до 100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2 класс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929198"/>
            <a:ext cx="4071966" cy="1752600"/>
          </a:xfrm>
        </p:spPr>
        <p:txBody>
          <a:bodyPr>
            <a:normAutofit fontScale="92500" lnSpcReduction="10000"/>
          </a:bodyPr>
          <a:lstStyle/>
          <a:p>
            <a:r>
              <a:rPr lang="ru-RU" sz="2600" b="1" i="1" dirty="0" smtClean="0">
                <a:solidFill>
                  <a:srgbClr val="002060"/>
                </a:solidFill>
              </a:rPr>
              <a:t>Чижова И.В.</a:t>
            </a:r>
          </a:p>
          <a:p>
            <a:r>
              <a:rPr lang="ru-RU" sz="2600" b="1" i="1" dirty="0" smtClean="0">
                <a:solidFill>
                  <a:srgbClr val="002060"/>
                </a:solidFill>
              </a:rPr>
              <a:t>МБОУ гимназия</a:t>
            </a:r>
          </a:p>
          <a:p>
            <a:r>
              <a:rPr lang="ru-RU" sz="2600" b="1" i="1" dirty="0" smtClean="0">
                <a:solidFill>
                  <a:srgbClr val="002060"/>
                </a:solidFill>
              </a:rPr>
              <a:t>г. Узловая </a:t>
            </a:r>
          </a:p>
          <a:p>
            <a:r>
              <a:rPr lang="ru-RU" sz="2600" b="1" i="1" smtClean="0">
                <a:solidFill>
                  <a:srgbClr val="002060"/>
                </a:solidFill>
              </a:rPr>
              <a:t>Тульской </a:t>
            </a:r>
            <a:r>
              <a:rPr lang="ru-RU" sz="2600" b="1" i="1" dirty="0" smtClean="0">
                <a:solidFill>
                  <a:srgbClr val="002060"/>
                </a:solidFill>
              </a:rPr>
              <a:t>области</a:t>
            </a:r>
          </a:p>
          <a:p>
            <a:endParaRPr lang="ru-RU" b="1" i="1" dirty="0" smtClean="0">
              <a:solidFill>
                <a:srgbClr val="C00000"/>
              </a:solidFill>
            </a:endParaRPr>
          </a:p>
          <a:p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1027" name="Picture 3" descr="C:\Users\Учитель\Desktop\картинки\3e586fa323b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4767476"/>
            <a:ext cx="1428760" cy="1805700"/>
          </a:xfrm>
          <a:prstGeom prst="rect">
            <a:avLst/>
          </a:prstGeom>
          <a:noFill/>
        </p:spPr>
      </p:pic>
      <p:sp>
        <p:nvSpPr>
          <p:cNvPr id="7" name="Стрелка вправо с вырезом 6">
            <a:hlinkClick r:id="" action="ppaction://hlinkshowjump?jump=nextslide"/>
          </p:cNvPr>
          <p:cNvSpPr/>
          <p:nvPr/>
        </p:nvSpPr>
        <p:spPr>
          <a:xfrm>
            <a:off x="8429652" y="6286520"/>
            <a:ext cx="571472" cy="428628"/>
          </a:xfrm>
          <a:prstGeom prst="notch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Доделать\1316819084_wallpapers-by-nevseoboi-83_nevseoboi.com.u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643174" y="274638"/>
            <a:ext cx="4214842" cy="93978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26 - 5 =  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Учитель\Desktop\картинки\анимашки\mahsen92sq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6" y="5214950"/>
            <a:ext cx="753401" cy="957262"/>
          </a:xfrm>
          <a:prstGeom prst="rect">
            <a:avLst/>
          </a:prstGeom>
          <a:noFill/>
        </p:spPr>
      </p:pic>
      <p:sp>
        <p:nvSpPr>
          <p:cNvPr id="11" name="Стрелка вправо с вырезом 10">
            <a:hlinkClick r:id="" action="ppaction://hlinkshowjump?jump=nextslide"/>
          </p:cNvPr>
          <p:cNvSpPr/>
          <p:nvPr/>
        </p:nvSpPr>
        <p:spPr>
          <a:xfrm>
            <a:off x="8429652" y="6286520"/>
            <a:ext cx="571472" cy="428628"/>
          </a:xfrm>
          <a:prstGeom prst="notch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928926" y="4572008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21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14480" y="5643578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22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929190" y="5715016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24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357554" y="5643578"/>
            <a:ext cx="1000132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23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Учитель\Desktop\картинки\анимашки\ea60b3d857d0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00958" y="5286388"/>
            <a:ext cx="857256" cy="1110037"/>
          </a:xfrm>
          <a:prstGeom prst="rect">
            <a:avLst/>
          </a:prstGeom>
          <a:noFill/>
        </p:spPr>
      </p:pic>
      <p:pic>
        <p:nvPicPr>
          <p:cNvPr id="3075" name="Picture 3" descr="C:\Users\Учитель\Desktop\картинки\0_650cd_a17350f9_XL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4643446"/>
            <a:ext cx="1158467" cy="1597885"/>
          </a:xfrm>
          <a:prstGeom prst="rect">
            <a:avLst/>
          </a:prstGeom>
          <a:noFill/>
        </p:spPr>
      </p:pic>
      <p:pic>
        <p:nvPicPr>
          <p:cNvPr id="4098" name="Picture 2" descr="C:\Users\Учитель\Desktop\Доделать\бабочка1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28794" y="1978015"/>
            <a:ext cx="500066" cy="461172"/>
          </a:xfrm>
          <a:prstGeom prst="rect">
            <a:avLst/>
          </a:prstGeom>
          <a:noFill/>
        </p:spPr>
      </p:pic>
      <p:pic>
        <p:nvPicPr>
          <p:cNvPr id="17" name="Picture 2" descr="C:\Users\Учитель\Desktop\Доделать\бабочка1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001024" y="214290"/>
            <a:ext cx="630892" cy="581823"/>
          </a:xfrm>
          <a:prstGeom prst="rect">
            <a:avLst/>
          </a:prstGeom>
          <a:noFill/>
        </p:spPr>
      </p:pic>
      <p:pic>
        <p:nvPicPr>
          <p:cNvPr id="4099" name="Picture 3" descr="C:\Users\Учитель\Desktop\картинки\анимашки\395be2aa2831bdc8440e4a29c531e583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929454" y="857232"/>
            <a:ext cx="857256" cy="544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75486E-6 L 0.3151 -0.608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" y="-30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Доделать\1316819084_wallpapers-by-nevseoboi-83_nevseoboi.com.u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643174" y="274638"/>
            <a:ext cx="4214842" cy="93978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38 - 14 =  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Учитель\Desktop\картинки\анимашки\mahsen92sq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6" y="5214950"/>
            <a:ext cx="753401" cy="957262"/>
          </a:xfrm>
          <a:prstGeom prst="rect">
            <a:avLst/>
          </a:prstGeom>
          <a:noFill/>
        </p:spPr>
      </p:pic>
      <p:sp>
        <p:nvSpPr>
          <p:cNvPr id="11" name="Стрелка вправо с вырезом 10">
            <a:hlinkClick r:id="" action="ppaction://hlinkshowjump?jump=nextslide"/>
          </p:cNvPr>
          <p:cNvSpPr/>
          <p:nvPr/>
        </p:nvSpPr>
        <p:spPr>
          <a:xfrm>
            <a:off x="8429652" y="6286520"/>
            <a:ext cx="571472" cy="428628"/>
          </a:xfrm>
          <a:prstGeom prst="notch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928926" y="4572008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26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14480" y="5643578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22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929190" y="5715016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24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357554" y="5643578"/>
            <a:ext cx="1000132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33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Учитель\Desktop\картинки\анимашки\ea60b3d857d0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00958" y="5286388"/>
            <a:ext cx="857256" cy="1110037"/>
          </a:xfrm>
          <a:prstGeom prst="rect">
            <a:avLst/>
          </a:prstGeom>
          <a:noFill/>
        </p:spPr>
      </p:pic>
      <p:pic>
        <p:nvPicPr>
          <p:cNvPr id="3075" name="Picture 3" descr="C:\Users\Учитель\Desktop\картинки\0_650cd_a17350f9_XL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4643446"/>
            <a:ext cx="1158467" cy="1597885"/>
          </a:xfrm>
          <a:prstGeom prst="rect">
            <a:avLst/>
          </a:prstGeom>
          <a:noFill/>
        </p:spPr>
      </p:pic>
      <p:pic>
        <p:nvPicPr>
          <p:cNvPr id="4098" name="Picture 2" descr="C:\Users\Учитель\Desktop\Доделать\бабочка1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28794" y="1978015"/>
            <a:ext cx="500066" cy="461172"/>
          </a:xfrm>
          <a:prstGeom prst="rect">
            <a:avLst/>
          </a:prstGeom>
          <a:noFill/>
        </p:spPr>
      </p:pic>
      <p:pic>
        <p:nvPicPr>
          <p:cNvPr id="17" name="Picture 2" descr="C:\Users\Учитель\Desktop\Доделать\бабочка1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001024" y="214290"/>
            <a:ext cx="630892" cy="581823"/>
          </a:xfrm>
          <a:prstGeom prst="rect">
            <a:avLst/>
          </a:prstGeom>
          <a:noFill/>
        </p:spPr>
      </p:pic>
      <p:pic>
        <p:nvPicPr>
          <p:cNvPr id="4099" name="Picture 3" descr="C:\Users\Учитель\Desktop\картинки\анимашки\395be2aa2831bdc8440e4a29c531e583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929454" y="857232"/>
            <a:ext cx="857256" cy="544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0.00832 L 0.12205 -0.7678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-38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Доделать\1316819084_wallpapers-by-nevseoboi-83_nevseoboi.com.u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643174" y="274638"/>
            <a:ext cx="4214842" cy="93978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47 - 23 =  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Учитель\Desktop\картинки\анимашки\mahsen92sq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643578"/>
            <a:ext cx="753401" cy="957262"/>
          </a:xfrm>
          <a:prstGeom prst="rect">
            <a:avLst/>
          </a:prstGeom>
          <a:noFill/>
        </p:spPr>
      </p:pic>
      <p:sp>
        <p:nvSpPr>
          <p:cNvPr id="11" name="Стрелка вправо с вырезом 10">
            <a:hlinkClick r:id="" action="ppaction://hlinkshowjump?jump=nextslide"/>
          </p:cNvPr>
          <p:cNvSpPr/>
          <p:nvPr/>
        </p:nvSpPr>
        <p:spPr>
          <a:xfrm>
            <a:off x="8429652" y="6286520"/>
            <a:ext cx="571472" cy="428628"/>
          </a:xfrm>
          <a:prstGeom prst="notch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928926" y="4572008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26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00760" y="5500702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22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143372" y="5572140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24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000232" y="5643578"/>
            <a:ext cx="1000132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34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Учитель\Desktop\картинки\анимашки\ea60b3d857d0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8926" y="3357562"/>
            <a:ext cx="581406" cy="752847"/>
          </a:xfrm>
          <a:prstGeom prst="rect">
            <a:avLst/>
          </a:prstGeom>
          <a:noFill/>
        </p:spPr>
      </p:pic>
      <p:pic>
        <p:nvPicPr>
          <p:cNvPr id="3075" name="Picture 3" descr="C:\Users\Учитель\Desktop\картинки\0_650cd_a17350f9_XL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10" y="4143380"/>
            <a:ext cx="1158467" cy="1597885"/>
          </a:xfrm>
          <a:prstGeom prst="rect">
            <a:avLst/>
          </a:prstGeom>
          <a:noFill/>
        </p:spPr>
      </p:pic>
      <p:pic>
        <p:nvPicPr>
          <p:cNvPr id="17" name="Picture 2" descr="C:\Users\Учитель\Desktop\Доделать\бабочка1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01024" y="214290"/>
            <a:ext cx="630892" cy="581823"/>
          </a:xfrm>
          <a:prstGeom prst="rect">
            <a:avLst/>
          </a:prstGeom>
          <a:noFill/>
        </p:spPr>
      </p:pic>
      <p:pic>
        <p:nvPicPr>
          <p:cNvPr id="4099" name="Picture 3" descr="C:\Users\Учитель\Desktop\картинки\анимашки\395be2aa2831bdc8440e4a29c531e583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929454" y="857232"/>
            <a:ext cx="857256" cy="544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022E-16 -1.41536E-6 L 0.20799 -0.7469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37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Доделать\1316819084_wallpapers-by-nevseoboi-83_nevseoboi.com.u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643174" y="274638"/>
            <a:ext cx="4214842" cy="93978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24 </a:t>
            </a:r>
            <a:r>
              <a:rPr lang="ru-RU" sz="6000" b="1" dirty="0" smtClean="0">
                <a:solidFill>
                  <a:srgbClr val="C00000"/>
                </a:solidFill>
              </a:rPr>
              <a:t>- </a:t>
            </a:r>
            <a:r>
              <a:rPr lang="ru-RU" sz="6000" b="1" dirty="0" smtClean="0">
                <a:solidFill>
                  <a:srgbClr val="C00000"/>
                </a:solidFill>
              </a:rPr>
              <a:t>4 </a:t>
            </a:r>
            <a:r>
              <a:rPr lang="ru-RU" sz="6000" b="1" dirty="0" smtClean="0">
                <a:solidFill>
                  <a:srgbClr val="C00000"/>
                </a:solidFill>
              </a:rPr>
              <a:t>=  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Учитель\Desktop\картинки\анимашки\mahsen92sq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643578"/>
            <a:ext cx="753401" cy="957262"/>
          </a:xfrm>
          <a:prstGeom prst="rect">
            <a:avLst/>
          </a:prstGeom>
          <a:noFill/>
        </p:spPr>
      </p:pic>
      <p:sp>
        <p:nvSpPr>
          <p:cNvPr id="11" name="Стрелка вправо с вырезом 10">
            <a:hlinkClick r:id="" action="ppaction://hlinkshowjump?jump=nextslide"/>
          </p:cNvPr>
          <p:cNvSpPr/>
          <p:nvPr/>
        </p:nvSpPr>
        <p:spPr>
          <a:xfrm>
            <a:off x="8429652" y="6286520"/>
            <a:ext cx="571472" cy="428628"/>
          </a:xfrm>
          <a:prstGeom prst="notch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928926" y="4572008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21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00760" y="5500702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20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143372" y="5572140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22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000232" y="5643578"/>
            <a:ext cx="1000132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14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Учитель\Desktop\картинки\анимашки\ea60b3d857d0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8926" y="3357562"/>
            <a:ext cx="581406" cy="752847"/>
          </a:xfrm>
          <a:prstGeom prst="rect">
            <a:avLst/>
          </a:prstGeom>
          <a:noFill/>
        </p:spPr>
      </p:pic>
      <p:pic>
        <p:nvPicPr>
          <p:cNvPr id="3075" name="Picture 3" descr="C:\Users\Учитель\Desktop\картинки\0_650cd_a17350f9_XL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10" y="4143380"/>
            <a:ext cx="1158467" cy="1597885"/>
          </a:xfrm>
          <a:prstGeom prst="rect">
            <a:avLst/>
          </a:prstGeom>
          <a:noFill/>
        </p:spPr>
      </p:pic>
      <p:pic>
        <p:nvPicPr>
          <p:cNvPr id="17" name="Picture 2" descr="C:\Users\Учитель\Desktop\Доделать\бабочка1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01024" y="214290"/>
            <a:ext cx="630892" cy="581823"/>
          </a:xfrm>
          <a:prstGeom prst="rect">
            <a:avLst/>
          </a:prstGeom>
          <a:noFill/>
        </p:spPr>
      </p:pic>
      <p:pic>
        <p:nvPicPr>
          <p:cNvPr id="4099" name="Picture 3" descr="C:\Users\Учитель\Desktop\картинки\анимашки\395be2aa2831bdc8440e4a29c531e583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929454" y="857232"/>
            <a:ext cx="857256" cy="544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19223E-7 L -0.03941 -0.745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" y="-37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Доделать\1316819084_wallpapers-by-nevseoboi-83_nevseoboi.com.u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643174" y="274638"/>
            <a:ext cx="4214842" cy="93978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75 </a:t>
            </a:r>
            <a:r>
              <a:rPr lang="ru-RU" sz="6000" b="1" dirty="0" smtClean="0">
                <a:solidFill>
                  <a:srgbClr val="C00000"/>
                </a:solidFill>
              </a:rPr>
              <a:t>- </a:t>
            </a:r>
            <a:r>
              <a:rPr lang="ru-RU" sz="6000" b="1" dirty="0" smtClean="0">
                <a:solidFill>
                  <a:srgbClr val="C00000"/>
                </a:solidFill>
              </a:rPr>
              <a:t>12 </a:t>
            </a:r>
            <a:r>
              <a:rPr lang="ru-RU" sz="6000" b="1" dirty="0" smtClean="0">
                <a:solidFill>
                  <a:srgbClr val="C00000"/>
                </a:solidFill>
              </a:rPr>
              <a:t>=  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Учитель\Desktop\картинки\анимашки\mahsen92sq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643578"/>
            <a:ext cx="753401" cy="957262"/>
          </a:xfrm>
          <a:prstGeom prst="rect">
            <a:avLst/>
          </a:prstGeom>
          <a:noFill/>
        </p:spPr>
      </p:pic>
      <p:sp>
        <p:nvSpPr>
          <p:cNvPr id="11" name="Стрелка вправо с вырезом 10">
            <a:hlinkClick r:id="" action="ppaction://hlinkshowjump?jump=nextslide"/>
          </p:cNvPr>
          <p:cNvSpPr/>
          <p:nvPr/>
        </p:nvSpPr>
        <p:spPr>
          <a:xfrm>
            <a:off x="8429652" y="6286520"/>
            <a:ext cx="571472" cy="428628"/>
          </a:xfrm>
          <a:prstGeom prst="notch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928926" y="4572008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64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00760" y="5500702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54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143372" y="5572140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63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000232" y="5643578"/>
            <a:ext cx="1000132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62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Учитель\Desktop\картинки\анимашки\ea60b3d857d0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8926" y="3357562"/>
            <a:ext cx="581406" cy="752847"/>
          </a:xfrm>
          <a:prstGeom prst="rect">
            <a:avLst/>
          </a:prstGeom>
          <a:noFill/>
        </p:spPr>
      </p:pic>
      <p:pic>
        <p:nvPicPr>
          <p:cNvPr id="3075" name="Picture 3" descr="C:\Users\Учитель\Desktop\картинки\0_650cd_a17350f9_XL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10" y="4143380"/>
            <a:ext cx="1158467" cy="1597885"/>
          </a:xfrm>
          <a:prstGeom prst="rect">
            <a:avLst/>
          </a:prstGeom>
          <a:noFill/>
        </p:spPr>
      </p:pic>
      <p:pic>
        <p:nvPicPr>
          <p:cNvPr id="17" name="Picture 2" descr="C:\Users\Учитель\Desktop\Доделать\бабочка1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01024" y="214290"/>
            <a:ext cx="630892" cy="581823"/>
          </a:xfrm>
          <a:prstGeom prst="rect">
            <a:avLst/>
          </a:prstGeom>
          <a:noFill/>
        </p:spPr>
      </p:pic>
      <p:pic>
        <p:nvPicPr>
          <p:cNvPr id="4099" name="Picture 3" descr="C:\Users\Учитель\Desktop\картинки\анимашки\395be2aa2831bdc8440e4a29c531e583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929454" y="857232"/>
            <a:ext cx="857256" cy="544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5.15845E-7 L 0.18889 -0.7554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" y="-37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Доделать\1316819084_wallpapers-by-nevseoboi-83_nevseoboi.com.u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643174" y="274638"/>
            <a:ext cx="4214842" cy="93978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88 </a:t>
            </a:r>
            <a:r>
              <a:rPr lang="ru-RU" sz="6000" b="1" dirty="0" smtClean="0">
                <a:solidFill>
                  <a:srgbClr val="C00000"/>
                </a:solidFill>
              </a:rPr>
              <a:t>- </a:t>
            </a:r>
            <a:r>
              <a:rPr lang="ru-RU" sz="6000" b="1" dirty="0" smtClean="0">
                <a:solidFill>
                  <a:srgbClr val="C00000"/>
                </a:solidFill>
              </a:rPr>
              <a:t>36 </a:t>
            </a:r>
            <a:r>
              <a:rPr lang="ru-RU" sz="6000" b="1" dirty="0" smtClean="0">
                <a:solidFill>
                  <a:srgbClr val="C00000"/>
                </a:solidFill>
              </a:rPr>
              <a:t>=  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Учитель\Desktop\картинки\анимашки\mahsen92sq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5357826"/>
            <a:ext cx="753401" cy="957262"/>
          </a:xfrm>
          <a:prstGeom prst="rect">
            <a:avLst/>
          </a:prstGeom>
          <a:noFill/>
        </p:spPr>
      </p:pic>
      <p:sp>
        <p:nvSpPr>
          <p:cNvPr id="11" name="Стрелка вправо с вырезом 10">
            <a:hlinkClick r:id="" action="ppaction://hlinkshowjump?jump=nextslide"/>
          </p:cNvPr>
          <p:cNvSpPr/>
          <p:nvPr/>
        </p:nvSpPr>
        <p:spPr>
          <a:xfrm>
            <a:off x="8429652" y="6286520"/>
            <a:ext cx="571472" cy="428628"/>
          </a:xfrm>
          <a:prstGeom prst="notch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928926" y="4572008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62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00760" y="5500702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52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000364" y="5643578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63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1472" y="5643578"/>
            <a:ext cx="1000132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54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Учитель\Desktop\картинки\анимашки\ea60b3d857d0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00892" y="1785926"/>
            <a:ext cx="581406" cy="752847"/>
          </a:xfrm>
          <a:prstGeom prst="rect">
            <a:avLst/>
          </a:prstGeom>
          <a:noFill/>
        </p:spPr>
      </p:pic>
      <p:pic>
        <p:nvPicPr>
          <p:cNvPr id="2" name="Picture 2" descr="C:\Users\Учитель\Desktop\картинки\0_78c6c_eae4da06_L.jpg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51904" y="4000504"/>
            <a:ext cx="1268453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42887E-7 L 0.02362 -0.734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-36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Доделать\1316819084_wallpapers-by-nevseoboi-83_nevseoboi.com.u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643174" y="274638"/>
            <a:ext cx="4214842" cy="93978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39 </a:t>
            </a:r>
            <a:r>
              <a:rPr lang="ru-RU" sz="6000" b="1" dirty="0" smtClean="0">
                <a:solidFill>
                  <a:srgbClr val="C00000"/>
                </a:solidFill>
              </a:rPr>
              <a:t>- </a:t>
            </a:r>
            <a:r>
              <a:rPr lang="ru-RU" sz="6000" b="1" dirty="0" smtClean="0">
                <a:solidFill>
                  <a:srgbClr val="C00000"/>
                </a:solidFill>
              </a:rPr>
              <a:t>26 </a:t>
            </a:r>
            <a:r>
              <a:rPr lang="ru-RU" sz="6000" b="1" dirty="0" smtClean="0">
                <a:solidFill>
                  <a:srgbClr val="C00000"/>
                </a:solidFill>
              </a:rPr>
              <a:t>=  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Учитель\Desktop\картинки\анимашки\mahsen92sq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5357826"/>
            <a:ext cx="753401" cy="957262"/>
          </a:xfrm>
          <a:prstGeom prst="rect">
            <a:avLst/>
          </a:prstGeom>
          <a:noFill/>
        </p:spPr>
      </p:pic>
      <p:sp>
        <p:nvSpPr>
          <p:cNvPr id="11" name="Стрелка вправо с вырезом 10">
            <a:hlinkClick r:id="" action="ppaction://hlinkshowjump?jump=nextslide"/>
          </p:cNvPr>
          <p:cNvSpPr/>
          <p:nvPr/>
        </p:nvSpPr>
        <p:spPr>
          <a:xfrm>
            <a:off x="8429652" y="6286520"/>
            <a:ext cx="571472" cy="428628"/>
          </a:xfrm>
          <a:prstGeom prst="notch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928926" y="4572008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12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00760" y="5500702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1</a:t>
            </a:r>
            <a:r>
              <a:rPr lang="ru-RU" sz="5400" b="1" dirty="0" smtClean="0">
                <a:solidFill>
                  <a:srgbClr val="C00000"/>
                </a:solidFill>
              </a:rPr>
              <a:t>4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000364" y="5643578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13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1472" y="5643578"/>
            <a:ext cx="1000132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24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Учитель\Desktop\картинки\анимашки\ea60b3d857d0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00892" y="1785926"/>
            <a:ext cx="581406" cy="752847"/>
          </a:xfrm>
          <a:prstGeom prst="rect">
            <a:avLst/>
          </a:prstGeom>
          <a:noFill/>
        </p:spPr>
      </p:pic>
      <p:pic>
        <p:nvPicPr>
          <p:cNvPr id="2" name="Picture 2" descr="C:\Users\Учитель\Desktop\картинки\0_78c6c_eae4da06_L.jpg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51904" y="4000504"/>
            <a:ext cx="1268453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1.84131E-6 L 0.31719 -0.7679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" y="-38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Доделать\1316819084_wallpapers-by-nevseoboi-83_nevseoboi.com.u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643174" y="274638"/>
            <a:ext cx="4214842" cy="93978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19 </a:t>
            </a:r>
            <a:r>
              <a:rPr lang="ru-RU" sz="6000" b="1" dirty="0" smtClean="0">
                <a:solidFill>
                  <a:srgbClr val="C00000"/>
                </a:solidFill>
              </a:rPr>
              <a:t>- </a:t>
            </a:r>
            <a:r>
              <a:rPr lang="ru-RU" sz="6000" b="1" dirty="0" smtClean="0">
                <a:solidFill>
                  <a:srgbClr val="C00000"/>
                </a:solidFill>
              </a:rPr>
              <a:t>7 </a:t>
            </a:r>
            <a:r>
              <a:rPr lang="ru-RU" sz="6000" b="1" dirty="0" smtClean="0">
                <a:solidFill>
                  <a:srgbClr val="C00000"/>
                </a:solidFill>
              </a:rPr>
              <a:t>=  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Учитель\Desktop\картинки\анимашки\mahsen92sq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5357826"/>
            <a:ext cx="753401" cy="957262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928926" y="4572008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12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00760" y="5500702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1</a:t>
            </a:r>
            <a:r>
              <a:rPr lang="ru-RU" sz="5400" b="1" dirty="0" smtClean="0">
                <a:solidFill>
                  <a:srgbClr val="C00000"/>
                </a:solidFill>
              </a:rPr>
              <a:t>4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000364" y="5643578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13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1472" y="5643578"/>
            <a:ext cx="1000132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11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Учитель\Desktop\картинки\анимашки\ea60b3d857d0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00892" y="1785926"/>
            <a:ext cx="581406" cy="752847"/>
          </a:xfrm>
          <a:prstGeom prst="rect">
            <a:avLst/>
          </a:prstGeom>
          <a:noFill/>
        </p:spPr>
      </p:pic>
      <p:pic>
        <p:nvPicPr>
          <p:cNvPr id="2" name="Picture 2" descr="C:\Users\Учитель\Desktop\картинки\0_78c6c_eae4da06_L.jpg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51904" y="4000504"/>
            <a:ext cx="1268453" cy="1643074"/>
          </a:xfrm>
          <a:prstGeom prst="rect">
            <a:avLst/>
          </a:prstGeom>
          <a:noFill/>
        </p:spPr>
      </p:pic>
      <p:sp>
        <p:nvSpPr>
          <p:cNvPr id="12" name="Управляющая кнопка: домой 11">
            <a:hlinkClick r:id="rId8" action="ppaction://hlinksldjump" highlightClick="1"/>
          </p:cNvPr>
          <p:cNvSpPr/>
          <p:nvPr/>
        </p:nvSpPr>
        <p:spPr>
          <a:xfrm>
            <a:off x="8358214" y="5786454"/>
            <a:ext cx="642910" cy="714380"/>
          </a:xfrm>
          <a:prstGeom prst="actionButtonHom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07 0.00717 L 0.31719 -0.6014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" y="-30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Доделать\1316819084_wallpapers-by-nevseoboi-83_nevseoboi.com.u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14290"/>
            <a:ext cx="7772400" cy="2000264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hlinkClick r:id="rId3" action="ppaction://hlinksldjump"/>
              </a:rPr>
              <a:t>Сложение и вычитание </a:t>
            </a:r>
            <a:br>
              <a:rPr lang="ru-RU" sz="4800" b="1" dirty="0" smtClean="0">
                <a:solidFill>
                  <a:srgbClr val="002060"/>
                </a:solidFill>
                <a:hlinkClick r:id="rId3" action="ppaction://hlinksldjump"/>
              </a:rPr>
            </a:br>
            <a:r>
              <a:rPr lang="ru-RU" sz="4800" b="1" dirty="0" smtClean="0">
                <a:solidFill>
                  <a:srgbClr val="002060"/>
                </a:solidFill>
                <a:hlinkClick r:id="rId3" action="ppaction://hlinksldjump"/>
              </a:rPr>
              <a:t>до 20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endParaRPr lang="ru-RU" sz="4000" b="1" dirty="0"/>
          </a:p>
        </p:txBody>
      </p:sp>
      <p:pic>
        <p:nvPicPr>
          <p:cNvPr id="1027" name="Picture 3" descr="C:\Users\Учитель\Desktop\картинки\3e586fa323b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4767476"/>
            <a:ext cx="1428760" cy="1805700"/>
          </a:xfrm>
          <a:prstGeom prst="rect">
            <a:avLst/>
          </a:prstGeom>
          <a:noFill/>
        </p:spPr>
      </p:pic>
      <p:sp>
        <p:nvSpPr>
          <p:cNvPr id="7" name="Стрелка вправо с вырезом 6">
            <a:hlinkClick r:id="" action="ppaction://hlinkshowjump?jump=nextslide"/>
          </p:cNvPr>
          <p:cNvSpPr/>
          <p:nvPr/>
        </p:nvSpPr>
        <p:spPr>
          <a:xfrm>
            <a:off x="8429652" y="6286520"/>
            <a:ext cx="571472" cy="428628"/>
          </a:xfrm>
          <a:prstGeom prst="notch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57158" y="5000636"/>
            <a:ext cx="7772400" cy="17145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5" action="ppaction://hlinksldjump"/>
              </a:rPr>
              <a:t>Сложение и вычитание </a:t>
            </a:r>
            <a:b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5" action="ppaction://hlinksldjump"/>
              </a:rPr>
            </a:b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5" action="ppaction://hlinksldjump"/>
              </a:rPr>
              <a:t>до 100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Доделать\1316819084_wallpapers-by-nevseoboi-83_nevseoboi.com.u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643174" y="274638"/>
            <a:ext cx="4214842" cy="93978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12 – 4 = 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Учитель\Desktop\картинки\анимашки\mahsen92sq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5000636"/>
            <a:ext cx="753401" cy="957262"/>
          </a:xfrm>
          <a:prstGeom prst="rect">
            <a:avLst/>
          </a:prstGeom>
          <a:noFill/>
        </p:spPr>
      </p:pic>
      <p:pic>
        <p:nvPicPr>
          <p:cNvPr id="2051" name="Picture 3" descr="C:\Users\Учитель\Desktop\картинки\анимашки\11fc0c2ba18c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15272" y="285728"/>
            <a:ext cx="1090607" cy="1090607"/>
          </a:xfrm>
          <a:prstGeom prst="rect">
            <a:avLst/>
          </a:prstGeom>
          <a:noFill/>
        </p:spPr>
      </p:pic>
      <p:pic>
        <p:nvPicPr>
          <p:cNvPr id="2052" name="Picture 4" descr="C:\Users\Учитель\Desktop\картинки\3e586fa323b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768" y="4714884"/>
            <a:ext cx="1534112" cy="1938847"/>
          </a:xfrm>
          <a:prstGeom prst="rect">
            <a:avLst/>
          </a:prstGeom>
          <a:noFill/>
        </p:spPr>
      </p:pic>
      <p:sp>
        <p:nvSpPr>
          <p:cNvPr id="11" name="Стрелка вправо с вырезом 10">
            <a:hlinkClick r:id="" action="ppaction://hlinkshowjump?jump=nextslide"/>
          </p:cNvPr>
          <p:cNvSpPr/>
          <p:nvPr/>
        </p:nvSpPr>
        <p:spPr>
          <a:xfrm>
            <a:off x="8429652" y="6286520"/>
            <a:ext cx="571472" cy="428628"/>
          </a:xfrm>
          <a:prstGeom prst="notch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928926" y="4572008"/>
            <a:ext cx="642942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9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14480" y="5643578"/>
            <a:ext cx="642942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8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929190" y="5715016"/>
            <a:ext cx="642942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6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357554" y="5643578"/>
            <a:ext cx="642942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7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0.00856 L 0.44218 -0.7679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" y="-38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Доделать\1316819084_wallpapers-by-nevseoboi-83_nevseoboi.com.u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643174" y="274638"/>
            <a:ext cx="4214842" cy="93978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6 + 5 =  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Учитель\Desktop\картинки\анимашки\mahsen92sq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5000636"/>
            <a:ext cx="753401" cy="957262"/>
          </a:xfrm>
          <a:prstGeom prst="rect">
            <a:avLst/>
          </a:prstGeom>
          <a:noFill/>
        </p:spPr>
      </p:pic>
      <p:pic>
        <p:nvPicPr>
          <p:cNvPr id="2051" name="Picture 3" descr="C:\Users\Учитель\Desktop\картинки\анимашки\11fc0c2ba18c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15272" y="285728"/>
            <a:ext cx="1090607" cy="1090607"/>
          </a:xfrm>
          <a:prstGeom prst="rect">
            <a:avLst/>
          </a:prstGeom>
          <a:noFill/>
        </p:spPr>
      </p:pic>
      <p:pic>
        <p:nvPicPr>
          <p:cNvPr id="2052" name="Picture 4" descr="C:\Users\Учитель\Desktop\картинки\3e586fa323b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768" y="4714884"/>
            <a:ext cx="1534112" cy="1938847"/>
          </a:xfrm>
          <a:prstGeom prst="rect">
            <a:avLst/>
          </a:prstGeom>
          <a:noFill/>
        </p:spPr>
      </p:pic>
      <p:sp>
        <p:nvSpPr>
          <p:cNvPr id="11" name="Стрелка вправо с вырезом 10">
            <a:hlinkClick r:id="" action="ppaction://hlinkshowjump?jump=nextslide"/>
          </p:cNvPr>
          <p:cNvSpPr/>
          <p:nvPr/>
        </p:nvSpPr>
        <p:spPr>
          <a:xfrm>
            <a:off x="8429652" y="6286520"/>
            <a:ext cx="571472" cy="428628"/>
          </a:xfrm>
          <a:prstGeom prst="notch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928926" y="4572008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11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14480" y="5643578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12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929190" y="5715016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13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357554" y="5643578"/>
            <a:ext cx="1000132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10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21906E-6 L 0.29931 -0.60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" y="-30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Доделать\1316819084_wallpapers-by-nevseoboi-83_nevseoboi.com.u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643174" y="274638"/>
            <a:ext cx="4214842" cy="93978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11 - 8 =  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Учитель\Desktop\картинки\анимашки\mahsen92sq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5000636"/>
            <a:ext cx="753401" cy="957262"/>
          </a:xfrm>
          <a:prstGeom prst="rect">
            <a:avLst/>
          </a:prstGeom>
          <a:noFill/>
        </p:spPr>
      </p:pic>
      <p:pic>
        <p:nvPicPr>
          <p:cNvPr id="2051" name="Picture 3" descr="C:\Users\Учитель\Desktop\картинки\анимашки\11fc0c2ba18c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15272" y="285728"/>
            <a:ext cx="1090607" cy="1090607"/>
          </a:xfrm>
          <a:prstGeom prst="rect">
            <a:avLst/>
          </a:prstGeom>
          <a:noFill/>
        </p:spPr>
      </p:pic>
      <p:pic>
        <p:nvPicPr>
          <p:cNvPr id="2052" name="Picture 4" descr="C:\Users\Учитель\Desktop\картинки\3e586fa323b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768" y="4714884"/>
            <a:ext cx="1534112" cy="1938847"/>
          </a:xfrm>
          <a:prstGeom prst="rect">
            <a:avLst/>
          </a:prstGeom>
          <a:noFill/>
        </p:spPr>
      </p:pic>
      <p:sp>
        <p:nvSpPr>
          <p:cNvPr id="11" name="Стрелка вправо с вырезом 10">
            <a:hlinkClick r:id="" action="ppaction://hlinkshowjump?jump=nextslide"/>
          </p:cNvPr>
          <p:cNvSpPr/>
          <p:nvPr/>
        </p:nvSpPr>
        <p:spPr>
          <a:xfrm>
            <a:off x="8429652" y="6286520"/>
            <a:ext cx="571472" cy="428628"/>
          </a:xfrm>
          <a:prstGeom prst="notch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928926" y="4572008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3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14480" y="5643578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4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929190" y="5715016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2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357554" y="5643578"/>
            <a:ext cx="1000132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5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21906E-6 L 0.31302 -0.608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-30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Доделать\1316819084_wallpapers-by-nevseoboi-83_nevseoboi.com.u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643174" y="274638"/>
            <a:ext cx="4214842" cy="93978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16 - 8 =  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Учитель\Desktop\картинки\анимашки\mahsen92sq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5000636"/>
            <a:ext cx="753401" cy="957262"/>
          </a:xfrm>
          <a:prstGeom prst="rect">
            <a:avLst/>
          </a:prstGeom>
          <a:noFill/>
        </p:spPr>
      </p:pic>
      <p:pic>
        <p:nvPicPr>
          <p:cNvPr id="2051" name="Picture 3" descr="C:\Users\Учитель\Desktop\картинки\анимашки\11fc0c2ba18c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15272" y="285728"/>
            <a:ext cx="1090607" cy="1090607"/>
          </a:xfrm>
          <a:prstGeom prst="rect">
            <a:avLst/>
          </a:prstGeom>
          <a:noFill/>
        </p:spPr>
      </p:pic>
      <p:pic>
        <p:nvPicPr>
          <p:cNvPr id="2052" name="Picture 4" descr="C:\Users\Учитель\Desktop\картинки\3e586fa323b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768" y="4714884"/>
            <a:ext cx="1534112" cy="1938847"/>
          </a:xfrm>
          <a:prstGeom prst="rect">
            <a:avLst/>
          </a:prstGeom>
          <a:noFill/>
        </p:spPr>
      </p:pic>
      <p:sp>
        <p:nvSpPr>
          <p:cNvPr id="11" name="Стрелка вправо с вырезом 10">
            <a:hlinkClick r:id="" action="ppaction://hlinkshowjump?jump=nextslide"/>
          </p:cNvPr>
          <p:cNvSpPr/>
          <p:nvPr/>
        </p:nvSpPr>
        <p:spPr>
          <a:xfrm>
            <a:off x="8429652" y="6286520"/>
            <a:ext cx="571472" cy="428628"/>
          </a:xfrm>
          <a:prstGeom prst="notch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928926" y="4572008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9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14480" y="5643578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6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929190" y="5715016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7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357554" y="5643578"/>
            <a:ext cx="1000132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8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1 0.01897 L 0.24879 -0.7679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39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Доделать\1316819084_wallpapers-by-nevseoboi-83_nevseoboi.com.u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643174" y="274638"/>
            <a:ext cx="4214842" cy="93978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5 + 9 =  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Учитель\Desktop\картинки\анимашки\mahsen92sq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5000636"/>
            <a:ext cx="753401" cy="957262"/>
          </a:xfrm>
          <a:prstGeom prst="rect">
            <a:avLst/>
          </a:prstGeom>
          <a:noFill/>
        </p:spPr>
      </p:pic>
      <p:pic>
        <p:nvPicPr>
          <p:cNvPr id="2051" name="Picture 3" descr="C:\Users\Учитель\Desktop\картинки\анимашки\11fc0c2ba18c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15272" y="285728"/>
            <a:ext cx="1090607" cy="1090607"/>
          </a:xfrm>
          <a:prstGeom prst="rect">
            <a:avLst/>
          </a:prstGeom>
          <a:noFill/>
        </p:spPr>
      </p:pic>
      <p:pic>
        <p:nvPicPr>
          <p:cNvPr id="2052" name="Picture 4" descr="C:\Users\Учитель\Desktop\картинки\3e586fa323b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768" y="4714884"/>
            <a:ext cx="1534112" cy="1938847"/>
          </a:xfrm>
          <a:prstGeom prst="rect">
            <a:avLst/>
          </a:prstGeom>
          <a:noFill/>
        </p:spPr>
      </p:pic>
      <p:sp>
        <p:nvSpPr>
          <p:cNvPr id="11" name="Стрелка вправо с вырезом 10">
            <a:hlinkClick r:id="" action="ppaction://hlinkshowjump?jump=nextslide"/>
          </p:cNvPr>
          <p:cNvSpPr/>
          <p:nvPr/>
        </p:nvSpPr>
        <p:spPr>
          <a:xfrm>
            <a:off x="8429652" y="6286520"/>
            <a:ext cx="571472" cy="428628"/>
          </a:xfrm>
          <a:prstGeom prst="notch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928926" y="4572008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12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14480" y="5643578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13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929190" y="5715016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14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357554" y="5643578"/>
            <a:ext cx="1000132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15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6.08374E-7 L 0.06893 -0.7763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" y="-38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Доделать\1316819084_wallpapers-by-nevseoboi-83_nevseoboi.com.u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643174" y="274638"/>
            <a:ext cx="4214842" cy="93978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8 + 6 =  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Учитель\Desktop\картинки\анимашки\mahsen92sq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5000636"/>
            <a:ext cx="753401" cy="957262"/>
          </a:xfrm>
          <a:prstGeom prst="rect">
            <a:avLst/>
          </a:prstGeom>
          <a:noFill/>
        </p:spPr>
      </p:pic>
      <p:pic>
        <p:nvPicPr>
          <p:cNvPr id="2051" name="Picture 3" descr="C:\Users\Учитель\Desktop\картинки\анимашки\11fc0c2ba18c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15272" y="285728"/>
            <a:ext cx="1090607" cy="1090607"/>
          </a:xfrm>
          <a:prstGeom prst="rect">
            <a:avLst/>
          </a:prstGeom>
          <a:noFill/>
        </p:spPr>
      </p:pic>
      <p:pic>
        <p:nvPicPr>
          <p:cNvPr id="2052" name="Picture 4" descr="C:\Users\Учитель\Desktop\картинки\3e586fa323b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768" y="4714884"/>
            <a:ext cx="1534112" cy="1938847"/>
          </a:xfrm>
          <a:prstGeom prst="rect">
            <a:avLst/>
          </a:prstGeom>
          <a:noFill/>
        </p:spPr>
      </p:pic>
      <p:sp>
        <p:nvSpPr>
          <p:cNvPr id="11" name="Стрелка вправо с вырезом 10">
            <a:hlinkClick r:id="" action="ppaction://hlinkshowjump?jump=nextslide"/>
          </p:cNvPr>
          <p:cNvSpPr/>
          <p:nvPr/>
        </p:nvSpPr>
        <p:spPr>
          <a:xfrm>
            <a:off x="8429652" y="6286520"/>
            <a:ext cx="571472" cy="428628"/>
          </a:xfrm>
          <a:prstGeom prst="notch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928926" y="4572008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12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14480" y="5643578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13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929190" y="5715016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14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357554" y="5643578"/>
            <a:ext cx="1000132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15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07031E-6 L 0.07483 -0.7657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-38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Доделать\1316819084_wallpapers-by-nevseoboi-83_nevseoboi.com.u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643174" y="274638"/>
            <a:ext cx="4214842" cy="93978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14 - 6 =  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Учитель\Desktop\картинки\анимашки\mahsen92sq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6" y="5214950"/>
            <a:ext cx="753401" cy="957262"/>
          </a:xfrm>
          <a:prstGeom prst="rect">
            <a:avLst/>
          </a:prstGeom>
          <a:noFill/>
        </p:spPr>
      </p:pic>
      <p:pic>
        <p:nvPicPr>
          <p:cNvPr id="2051" name="Picture 3" descr="C:\Users\Учитель\Desktop\картинки\анимашки\11fc0c2ba18c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15272" y="285728"/>
            <a:ext cx="1090607" cy="1090607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928926" y="4572008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9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14480" y="5643578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8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929190" y="5715016"/>
            <a:ext cx="928694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6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357554" y="5643578"/>
            <a:ext cx="1000132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7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Учитель\Desktop\картинки\анимашки\ea60b3d857d0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00958" y="5286388"/>
            <a:ext cx="857256" cy="1110037"/>
          </a:xfrm>
          <a:prstGeom prst="rect">
            <a:avLst/>
          </a:prstGeom>
          <a:noFill/>
        </p:spPr>
      </p:pic>
      <p:pic>
        <p:nvPicPr>
          <p:cNvPr id="3075" name="Picture 3" descr="C:\Users\Учитель\Desktop\картинки\0_650cd_a17350f9_XL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282" y="4643446"/>
            <a:ext cx="1158467" cy="1597885"/>
          </a:xfrm>
          <a:prstGeom prst="rect">
            <a:avLst/>
          </a:prstGeom>
          <a:noFill/>
        </p:spPr>
      </p:pic>
      <p:sp>
        <p:nvSpPr>
          <p:cNvPr id="17" name="Управляющая кнопка: домой 16">
            <a:hlinkClick r:id="rId9" action="ppaction://hlinksldjump" highlightClick="1"/>
          </p:cNvPr>
          <p:cNvSpPr/>
          <p:nvPr/>
        </p:nvSpPr>
        <p:spPr>
          <a:xfrm>
            <a:off x="8358214" y="5786454"/>
            <a:ext cx="642910" cy="714380"/>
          </a:xfrm>
          <a:prstGeom prst="actionButtonHom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6 0.00856 L 0.44028 -0.7678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" y="-38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141</Words>
  <PresentationFormat>Экран (4:3)</PresentationFormat>
  <Paragraphs>82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Сложение и вычитание до 100 2 класс</vt:lpstr>
      <vt:lpstr>Сложение и вычитание  до 20 </vt:lpstr>
      <vt:lpstr>12 – 4 = </vt:lpstr>
      <vt:lpstr>6 + 5 =  </vt:lpstr>
      <vt:lpstr>11 - 8 =  </vt:lpstr>
      <vt:lpstr>16 - 8 =  </vt:lpstr>
      <vt:lpstr>5 + 9 =  </vt:lpstr>
      <vt:lpstr>8 + 6 =  </vt:lpstr>
      <vt:lpstr>14 - 6 =  </vt:lpstr>
      <vt:lpstr>26 - 5 =  </vt:lpstr>
      <vt:lpstr>38 - 14 =  </vt:lpstr>
      <vt:lpstr>47 - 23 =  </vt:lpstr>
      <vt:lpstr>24 - 4 =  </vt:lpstr>
      <vt:lpstr>75 - 12 =  </vt:lpstr>
      <vt:lpstr>88 - 36 =  </vt:lpstr>
      <vt:lpstr>39 - 26 =  </vt:lpstr>
      <vt:lpstr>19 - 7 =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и вычитание  до 100 2 класс</dc:title>
  <dc:creator>Учитель</dc:creator>
  <cp:lastModifiedBy>Учитель</cp:lastModifiedBy>
  <cp:revision>32</cp:revision>
  <dcterms:created xsi:type="dcterms:W3CDTF">2013-10-21T04:17:20Z</dcterms:created>
  <dcterms:modified xsi:type="dcterms:W3CDTF">2013-10-22T03:35:42Z</dcterms:modified>
</cp:coreProperties>
</file>