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9" r:id="rId3"/>
    <p:sldId id="257" r:id="rId4"/>
    <p:sldId id="262" r:id="rId5"/>
    <p:sldId id="270" r:id="rId6"/>
    <p:sldId id="259" r:id="rId7"/>
    <p:sldId id="260" r:id="rId8"/>
    <p:sldId id="271" r:id="rId9"/>
    <p:sldId id="261" r:id="rId10"/>
    <p:sldId id="258" r:id="rId11"/>
    <p:sldId id="272" r:id="rId12"/>
    <p:sldId id="276" r:id="rId13"/>
    <p:sldId id="264" r:id="rId14"/>
    <p:sldId id="266" r:id="rId15"/>
    <p:sldId id="277" r:id="rId16"/>
    <p:sldId id="281" r:id="rId17"/>
    <p:sldId id="275" r:id="rId18"/>
    <p:sldId id="274" r:id="rId19"/>
    <p:sldId id="278" r:id="rId20"/>
    <p:sldId id="279" r:id="rId21"/>
    <p:sldId id="28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CC0066"/>
    <a:srgbClr val="FF0066"/>
    <a:srgbClr val="FFFF00"/>
    <a:srgbClr val="CC33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2CA9ED-257E-4DD9-8F88-D3B27DA18234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EDEDD9C-1432-4F18-8A4D-4F229E96C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26B761-BDD1-42A7-BDF2-C578021E17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113E8-BC34-4380-B044-6CF48374FA04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14EDE-D37B-4D3F-804D-A1844A87B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9D932-8EDC-4B13-99BE-BDCB15DBCE15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C4821-10AC-45DF-9808-54C2F180C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7CF85-2AF0-4AB5-900D-D00D172A0DC3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B2DFE-D354-4CF9-BF75-E6C774681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DF3C2-7760-4D1C-9A98-488C2F41121C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0876C-890E-424A-8008-332E426F9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687CD-8DD4-410F-BAFC-B95762542120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9D956-5476-43E7-A5B8-273608226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3702C-E8E0-451D-A3C3-90724BFC61DF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D8662-7ED0-4631-963D-B26709737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304D2-236F-4518-BA11-844CE11D53A9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701AA-C982-44E6-A1B5-C9E6F22A7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40BB9-0DB3-4C04-92EB-0E8FB7DBE3EA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CE32-370F-492E-A0D3-3B5946665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8FA0D-6648-4DC1-8763-B83ECF5CAC73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3F5AA-2D13-41E0-BA3A-EBAEEF6A6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0C99C-B152-49CA-8BD5-67E85DC8EBD7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AB79B-1B03-4545-8F4B-451A171A3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CCAA2-EA89-44C3-B88B-0B20B1A0D0DC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B5A87-F2F4-4CB1-9900-D98FB576D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F780A9-DA42-42F3-B79B-95E48C2B4C9B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A17779-6661-4E54-9690-C6B850078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2.png"/><Relationship Id="rId7" Type="http://schemas.openxmlformats.org/officeDocument/2006/relationships/image" Target="../media/image45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14.png"/><Relationship Id="rId9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voyrebenok.ru/frazeologizmy-dlya-detey.shtml" TargetMode="External"/><Relationship Id="rId2" Type="http://schemas.openxmlformats.org/officeDocument/2006/relationships/hyperlink" Target="http://allforchildren.ru/kidfun/phrase00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1495.edusite.ru/images/p127_004.jpg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1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-171450"/>
            <a:ext cx="7212013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2195513" y="2205038"/>
            <a:ext cx="4373562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pPr algn="ctr"/>
            <a:r>
              <a:rPr lang="ru-RU" sz="4800" b="1">
                <a:solidFill>
                  <a:srgbClr val="FF3300"/>
                </a:solidFill>
                <a:latin typeface="Arial Black" pitchFamily="34" charset="0"/>
              </a:rPr>
              <a:t>ЗВЁЗДНЫЙ </a:t>
            </a:r>
          </a:p>
          <a:p>
            <a:pPr algn="ctr"/>
            <a:r>
              <a:rPr lang="ru-RU" sz="4800" b="1">
                <a:solidFill>
                  <a:srgbClr val="FF3300"/>
                </a:solidFill>
                <a:latin typeface="Arial Black" pitchFamily="34" charset="0"/>
              </a:rPr>
              <a:t>ЧАС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5084763"/>
            <a:ext cx="1384300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8" y="3251200"/>
            <a:ext cx="1384300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3513" y="2924175"/>
            <a:ext cx="1384300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1700213"/>
            <a:ext cx="1377950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6050" y="1628775"/>
            <a:ext cx="137795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6050" y="4365625"/>
            <a:ext cx="137795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WordArt 11"/>
          <p:cNvSpPr>
            <a:spLocks noChangeArrowheads="1" noChangeShapeType="1" noTextEdit="1"/>
          </p:cNvSpPr>
          <p:nvPr/>
        </p:nvSpPr>
        <p:spPr bwMode="auto">
          <a:xfrm>
            <a:off x="971550" y="476250"/>
            <a:ext cx="7416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Фразеологизмы вокруг нас</a:t>
            </a:r>
          </a:p>
        </p:txBody>
      </p:sp>
      <p:sp>
        <p:nvSpPr>
          <p:cNvPr id="14346" name="Rectangle 11"/>
          <p:cNvSpPr>
            <a:spLocks noChangeArrowheads="1"/>
          </p:cNvSpPr>
          <p:nvPr/>
        </p:nvSpPr>
        <p:spPr bwMode="auto">
          <a:xfrm>
            <a:off x="5003800" y="5661025"/>
            <a:ext cx="4572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990033"/>
                </a:solidFill>
                <a:latin typeface="Calibri" pitchFamily="34" charset="0"/>
              </a:rPr>
              <a:t>Подготовила учитель русского языка и литературы МОУ «СОШ с. Брыковка Духовницкого района Саратовской области»</a:t>
            </a:r>
          </a:p>
          <a:p>
            <a:r>
              <a:rPr lang="ru-RU" sz="1600" b="1">
                <a:solidFill>
                  <a:srgbClr val="990033"/>
                </a:solidFill>
                <a:latin typeface="Calibri" pitchFamily="34" charset="0"/>
              </a:rPr>
              <a:t> Зазоркина Наталья Павловна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02" name="Group 26"/>
          <p:cNvGraphicFramePr>
            <a:graphicFrameLocks noGrp="1"/>
          </p:cNvGraphicFramePr>
          <p:nvPr/>
        </p:nvGraphicFramePr>
        <p:xfrm>
          <a:off x="107950" y="115888"/>
          <a:ext cx="8928100" cy="6675437"/>
        </p:xfrm>
        <a:graphic>
          <a:graphicData uri="http://schemas.openxmlformats.org/drawingml/2006/table">
            <a:tbl>
              <a:tblPr/>
              <a:tblGrid>
                <a:gridCol w="2976563"/>
                <a:gridCol w="2974975"/>
                <a:gridCol w="2976562"/>
              </a:tblGrid>
              <a:tr h="218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Белая ворона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Взять себя в руки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Бить баклуши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Без царя в голове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18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Хоть пруд пруди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Чесать языком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5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2349500"/>
            <a:ext cx="2908300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652963"/>
            <a:ext cx="25606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7" name="Picture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88913"/>
            <a:ext cx="2065337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8" name="Picture 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188913"/>
            <a:ext cx="20716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9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0113" y="263683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0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2420938"/>
            <a:ext cx="2071687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1" name="Picture 2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188913"/>
            <a:ext cx="13890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63938" y="4581525"/>
            <a:ext cx="2474912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Группа 22"/>
          <p:cNvGrpSpPr>
            <a:grpSpLocks/>
          </p:cNvGrpSpPr>
          <p:nvPr/>
        </p:nvGrpSpPr>
        <p:grpSpPr bwMode="auto">
          <a:xfrm>
            <a:off x="1835150" y="188913"/>
            <a:ext cx="4929188" cy="4157662"/>
            <a:chOff x="683568" y="2276872"/>
            <a:chExt cx="1882899" cy="1882899"/>
          </a:xfrm>
        </p:grpSpPr>
        <p:pic>
          <p:nvPicPr>
            <p:cNvPr id="25603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4" name="Прямоугольник 2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2222" y="1936071"/>
              <a:ext cx="2869221" cy="246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2" name="WordArt 5"/>
          <p:cNvSpPr>
            <a:spLocks noChangeArrowheads="1" noChangeShapeType="1" noTextEdit="1"/>
          </p:cNvSpPr>
          <p:nvPr/>
        </p:nvSpPr>
        <p:spPr bwMode="auto">
          <a:xfrm>
            <a:off x="1331913" y="5013325"/>
            <a:ext cx="648017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Язык без костей</a:t>
            </a:r>
          </a:p>
        </p:txBody>
      </p:sp>
    </p:spTree>
  </p:cSld>
  <p:clrMapOvr>
    <a:masterClrMapping/>
  </p:clrMapOvr>
  <p:transition advClick="0" advTm="2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54" name="Group 30"/>
          <p:cNvGraphicFramePr>
            <a:graphicFrameLocks noGrp="1"/>
          </p:cNvGraphicFramePr>
          <p:nvPr/>
        </p:nvGraphicFramePr>
        <p:xfrm>
          <a:off x="0" y="0"/>
          <a:ext cx="9144000" cy="801687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Не все то золото, что блестит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Гусь свинье не товарищ.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Как у Христа за пазухой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Льет как из ведра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Ехать в Тулу со своим самоваром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Делить шкуру неубитого медведя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Одним выстрелом двух зайцев убить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6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2492375"/>
            <a:ext cx="3071813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44" name="Группа 22"/>
          <p:cNvGrpSpPr>
            <a:grpSpLocks/>
          </p:cNvGrpSpPr>
          <p:nvPr/>
        </p:nvGrpSpPr>
        <p:grpSpPr bwMode="auto">
          <a:xfrm>
            <a:off x="900113" y="2349500"/>
            <a:ext cx="1368425" cy="1379538"/>
            <a:chOff x="683568" y="2276872"/>
            <a:chExt cx="1882899" cy="1882899"/>
          </a:xfrm>
        </p:grpSpPr>
        <p:pic>
          <p:nvPicPr>
            <p:cNvPr id="26645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6" name="Прямоугольник 2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2222" y="1936071"/>
              <a:ext cx="2869221" cy="246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77" name="Group 29"/>
          <p:cNvGraphicFramePr>
            <a:graphicFrameLocks noGrp="1"/>
          </p:cNvGraphicFramePr>
          <p:nvPr/>
        </p:nvGraphicFramePr>
        <p:xfrm>
          <a:off x="0" y="0"/>
          <a:ext cx="9144000" cy="710247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«Лебедь, рак и щука»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«Кот и повар»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«Щука и кот»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«Осёл и соловей»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«Зеркало и обезьяна»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286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7665" name="Группа 8"/>
          <p:cNvGrpSpPr>
            <a:grpSpLocks/>
          </p:cNvGrpSpPr>
          <p:nvPr/>
        </p:nvGrpSpPr>
        <p:grpSpPr bwMode="auto">
          <a:xfrm>
            <a:off x="6732588" y="4724400"/>
            <a:ext cx="1857375" cy="1785938"/>
            <a:chOff x="182222" y="1873670"/>
            <a:chExt cx="2869219" cy="2751424"/>
          </a:xfrm>
        </p:grpSpPr>
        <p:pic>
          <p:nvPicPr>
            <p:cNvPr id="27674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5" name="Прямоугольник 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2222" y="1873670"/>
              <a:ext cx="2869219" cy="2751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76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2349500"/>
            <a:ext cx="3071812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7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0"/>
            <a:ext cx="212407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8" name="Picture 2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9925" y="0"/>
            <a:ext cx="21240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9" name="Picture 2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19475" y="0"/>
            <a:ext cx="2636838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0" name="Picture 3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16688" y="2349500"/>
            <a:ext cx="2627312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71" name="Rectangle 31"/>
          <p:cNvSpPr>
            <a:spLocks noChangeArrowheads="1"/>
          </p:cNvSpPr>
          <p:nvPr/>
        </p:nvSpPr>
        <p:spPr bwMode="auto">
          <a:xfrm>
            <a:off x="7380288" y="6308725"/>
            <a:ext cx="619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ТУР</a:t>
            </a:r>
          </a:p>
        </p:txBody>
      </p:sp>
      <p:sp>
        <p:nvSpPr>
          <p:cNvPr id="27672" name="WordArt 51"/>
          <p:cNvSpPr>
            <a:spLocks noChangeArrowheads="1" noChangeShapeType="1" noTextEdit="1"/>
          </p:cNvSpPr>
          <p:nvPr/>
        </p:nvSpPr>
        <p:spPr bwMode="auto">
          <a:xfrm>
            <a:off x="684213" y="5445125"/>
            <a:ext cx="5256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Басни И.А. Крылова</a:t>
            </a:r>
          </a:p>
        </p:txBody>
      </p:sp>
      <p:pic>
        <p:nvPicPr>
          <p:cNvPr id="27673" name="Picture 5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9388" y="2276475"/>
            <a:ext cx="20161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Nadyu\Desktop\архив рисунков\disco_question_h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125538"/>
            <a:ext cx="332422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550" y="4941888"/>
            <a:ext cx="5715000" cy="1006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финал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50"/>
          </a:xfrm>
        </p:spPr>
        <p:txBody>
          <a:bodyPr/>
          <a:lstStyle/>
          <a:p>
            <a:pPr eaLnBrk="1" hangingPunct="1"/>
            <a:r>
              <a:rPr lang="ru-RU" sz="7200" b="1" smtClean="0">
                <a:solidFill>
                  <a:srgbClr val="7030A0"/>
                </a:solidFill>
              </a:rPr>
              <a:t/>
            </a:r>
            <a:br>
              <a:rPr lang="ru-RU" sz="7200" b="1" smtClean="0">
                <a:solidFill>
                  <a:srgbClr val="7030A0"/>
                </a:solidFill>
              </a:rPr>
            </a:br>
            <a:r>
              <a:rPr lang="ru-RU" sz="7200" b="1" smtClean="0">
                <a:solidFill>
                  <a:srgbClr val="7030A0"/>
                </a:solidFill>
              </a:rPr>
              <a:t>Взялся за гуж – не говори, что не дюж.</a:t>
            </a:r>
            <a:endParaRPr lang="ru-RU" sz="6600" b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 descr="CUB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5084763"/>
            <a:ext cx="1271587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TOY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40650" y="5661025"/>
            <a:ext cx="1042988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rgbClr val="CC3300"/>
                </a:solidFill>
              </a:rPr>
              <a:t>Почему мы так говорим</a:t>
            </a:r>
            <a:r>
              <a:rPr lang="ru-RU" sz="5400" b="1" smtClean="0">
                <a:solidFill>
                  <a:srgbClr val="CC3300"/>
                </a:solidFill>
                <a:latin typeface="Arial" charset="0"/>
              </a:rPr>
              <a:t>?</a:t>
            </a:r>
          </a:p>
        </p:txBody>
      </p:sp>
      <p:sp>
        <p:nvSpPr>
          <p:cNvPr id="29698" name="WordArt 4"/>
          <p:cNvSpPr>
            <a:spLocks noChangeArrowheads="1" noChangeShapeType="1" noTextEdit="1"/>
          </p:cNvSpPr>
          <p:nvPr/>
        </p:nvSpPr>
        <p:spPr bwMode="auto">
          <a:xfrm>
            <a:off x="2843213" y="2781300"/>
            <a:ext cx="5761037" cy="768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Дым коромыслом</a:t>
            </a:r>
          </a:p>
        </p:txBody>
      </p:sp>
      <p:pic>
        <p:nvPicPr>
          <p:cNvPr id="2" name="Picture 5" descr="C:\Users\Nadyu\Desktop\архив рисунков\disco_question_h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4076700"/>
            <a:ext cx="3324225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038" y="1916113"/>
            <a:ext cx="2527300" cy="403383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93713" y="312738"/>
            <a:ext cx="8158162" cy="1081087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88913"/>
            <a:ext cx="7916862" cy="64087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5400" b="1" smtClean="0">
                <a:solidFill>
                  <a:srgbClr val="CC3300"/>
                </a:solidFill>
              </a:rPr>
              <a:t>«Гонка за лидером»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	</a:t>
            </a:r>
            <a:r>
              <a:rPr lang="ru-RU" smtClean="0"/>
              <a:t>Закончите и объясните фразеологизм. </a:t>
            </a:r>
            <a:endParaRPr lang="ru-RU" sz="3600" smtClean="0"/>
          </a:p>
          <a:p>
            <a:pPr eaLnBrk="1" hangingPunct="1"/>
            <a:r>
              <a:rPr lang="ru-RU" sz="3600" smtClean="0">
                <a:solidFill>
                  <a:schemeClr val="folHlink"/>
                </a:solidFill>
              </a:rPr>
              <a:t>Без … в душу лезть -</a:t>
            </a:r>
          </a:p>
          <a:p>
            <a:pPr eaLnBrk="1" hangingPunct="1"/>
            <a:r>
              <a:rPr lang="ru-RU" sz="3600" smtClean="0">
                <a:solidFill>
                  <a:schemeClr val="folHlink"/>
                </a:solidFill>
              </a:rPr>
              <a:t>Без памяти …- </a:t>
            </a:r>
          </a:p>
          <a:p>
            <a:pPr eaLnBrk="1" hangingPunct="1"/>
            <a:r>
              <a:rPr lang="ru-RU" sz="3600" smtClean="0">
                <a:solidFill>
                  <a:schemeClr val="folHlink"/>
                </a:solidFill>
              </a:rPr>
              <a:t>Готов провалиться сквозь … — </a:t>
            </a:r>
          </a:p>
          <a:p>
            <a:pPr eaLnBrk="1" hangingPunct="1"/>
            <a:r>
              <a:rPr lang="ru-RU" sz="3600" smtClean="0">
                <a:solidFill>
                  <a:schemeClr val="folHlink"/>
                </a:solidFill>
              </a:rPr>
              <a:t>Как … лист дрожать - </a:t>
            </a:r>
          </a:p>
          <a:p>
            <a:pPr eaLnBrk="1" hangingPunct="1"/>
            <a:r>
              <a:rPr lang="ru-RU" sz="3600" smtClean="0">
                <a:solidFill>
                  <a:schemeClr val="folHlink"/>
                </a:solidFill>
              </a:rPr>
              <a:t>Как мышь на крупу …-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1071563" y="642938"/>
            <a:ext cx="664368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Bookman Old Style" pitchFamily="18" charset="0"/>
              </a:rPr>
              <a:t>ПОЗДРАВЛЯЕМ</a:t>
            </a:r>
            <a:br>
              <a:rPr lang="ru-RU" sz="4000" b="1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Bookman Old Style" pitchFamily="18" charset="0"/>
              </a:rPr>
              <a:t>победителя</a:t>
            </a:r>
            <a:br>
              <a:rPr lang="ru-RU" sz="4000" b="1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Bookman Old Style" pitchFamily="18" charset="0"/>
              </a:rPr>
              <a:t>игры</a:t>
            </a:r>
            <a:br>
              <a:rPr lang="ru-RU" sz="4000" b="1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Bookman Old Style" pitchFamily="18" charset="0"/>
              </a:rPr>
              <a:t> «ЗВЕЗДНЫЙ ЧАС»</a:t>
            </a:r>
            <a:endParaRPr lang="ru-RU" sz="4000" b="1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3" name="Picture 4" descr="AWAR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3429000"/>
            <a:ext cx="41005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4429125" y="4714875"/>
            <a:ext cx="3587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en-US" sz="2800" b="1">
                <a:solidFill>
                  <a:srgbClr val="C00000"/>
                </a:solidFill>
                <a:latin typeface="Arial Black" pitchFamily="34" charset="0"/>
              </a:rPr>
              <a:t>I</a:t>
            </a:r>
            <a:endParaRPr lang="ru-RU" sz="2800" b="1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692150"/>
            <a:ext cx="1384300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692150"/>
            <a:ext cx="1384300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Содержимое 6" descr="748857046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Звездный час победителя</a:t>
            </a:r>
            <a:endParaRPr lang="ru-RU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" y="334963"/>
            <a:ext cx="8083550" cy="2219325"/>
          </a:xfrm>
          <a:prstGeom prst="rect">
            <a:avLst/>
          </a:prstGeom>
          <a:noFill/>
        </p:spPr>
      </p:pic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2636838"/>
            <a:ext cx="6096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C:\Users\Иван работа\Desktop\ДЕНЬ НАУКИ\disco_1_h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88913"/>
            <a:ext cx="5903912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1311275" y="3016250"/>
            <a:ext cx="8732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63" name="WordArt 5"/>
          <p:cNvSpPr>
            <a:spLocks noChangeArrowheads="1" noChangeShapeType="1" noTextEdit="1"/>
          </p:cNvSpPr>
          <p:nvPr/>
        </p:nvSpPr>
        <p:spPr bwMode="auto">
          <a:xfrm>
            <a:off x="1476375" y="5013325"/>
            <a:ext cx="648017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Фразеологизмы вокруг нас</a:t>
            </a:r>
          </a:p>
        </p:txBody>
      </p:sp>
    </p:spTree>
  </p:cSld>
  <p:clrMapOvr>
    <a:masterClrMapping/>
  </p:clrMapOvr>
  <p:transition advClick="0" advTm="2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folHlink"/>
                </a:solidFill>
              </a:rPr>
              <a:t>Источники: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hlinkClick r:id="rId2"/>
              </a:rPr>
              <a:t>http://allforchildren.ru/kidfun/phrase00.php</a:t>
            </a:r>
            <a:r>
              <a:rPr lang="ru-RU" smtClean="0"/>
              <a:t> </a:t>
            </a:r>
          </a:p>
          <a:p>
            <a:r>
              <a:rPr lang="ru-RU" smtClean="0">
                <a:hlinkClick r:id="rId3"/>
              </a:rPr>
              <a:t>http://www.tvoyrebenok.ru/frazeologizmy-dlya-detey.shtml</a:t>
            </a:r>
            <a:r>
              <a:rPr lang="ru-RU" smtClean="0"/>
              <a:t> </a:t>
            </a:r>
          </a:p>
          <a:p>
            <a:r>
              <a:rPr lang="ru-RU" smtClean="0">
                <a:hlinkClick r:id="rId4"/>
              </a:rPr>
              <a:t>http://co1495.edusite.ru/images/p127_004.jpg</a:t>
            </a:r>
            <a:endParaRPr lang="ru-RU" smtClean="0"/>
          </a:p>
          <a:p>
            <a:r>
              <a:rPr lang="ru-RU" smtClean="0"/>
              <a:t>http://images.yandex.ru/yandsearch?source=wiz&amp;uinfo=sw-1230-sh-687-fw-1005-fh-481-pd-1&amp;p=1&amp;text=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chemeClr val="folHlink"/>
                </a:solidFill>
              </a:rPr>
              <a:t>Подготовила учитель русского языка и литературы МОУ «СОШ с. Брыковка Духовницкого района Саратовской области»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folHlink"/>
                </a:solidFill>
              </a:rPr>
              <a:t>    Зазоркина Наталья Павловна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13" name="Group 29"/>
          <p:cNvGraphicFramePr>
            <a:graphicFrameLocks noGrp="1"/>
          </p:cNvGraphicFramePr>
          <p:nvPr/>
        </p:nvGraphicFramePr>
        <p:xfrm>
          <a:off x="0" y="0"/>
          <a:ext cx="9144000" cy="7024688"/>
        </p:xfrm>
        <a:graphic>
          <a:graphicData uri="http://schemas.openxmlformats.org/drawingml/2006/table">
            <a:tbl>
              <a:tblPr/>
              <a:tblGrid>
                <a:gridCol w="3048000"/>
                <a:gridCol w="3049588"/>
                <a:gridCol w="3046412"/>
              </a:tblGrid>
              <a:tr h="2208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1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яблоко раздора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2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ахиллесова пята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3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метать бисер перед свиньями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8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ТУР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4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профессор кислых щей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208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притягивать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за уши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6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откладывать в долгий ящик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5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медвежья услуга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0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2205038"/>
            <a:ext cx="2901950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2349500"/>
            <a:ext cx="1584325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3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30650" y="549275"/>
            <a:ext cx="13843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3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620713"/>
            <a:ext cx="2000250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24"/>
          <p:cNvPicPr>
            <a:picLocks noChangeAspect="1" noChangeArrowheads="1"/>
          </p:cNvPicPr>
          <p:nvPr/>
        </p:nvPicPr>
        <p:blipFill>
          <a:blip r:embed="rId7"/>
          <a:srcRect l="51784" t="29109" r="5844" b="8943"/>
          <a:stretch>
            <a:fillRect/>
          </a:stretch>
        </p:blipFill>
        <p:spPr bwMode="auto">
          <a:xfrm>
            <a:off x="4067175" y="4994275"/>
            <a:ext cx="1944688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2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76375" y="4508500"/>
            <a:ext cx="1571625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3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80288" y="549275"/>
            <a:ext cx="1625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3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64388" y="2781300"/>
            <a:ext cx="1625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Picture 3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64388" y="5013325"/>
            <a:ext cx="1697037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00" name="Group 24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4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276475"/>
            <a:ext cx="3071812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349500"/>
            <a:ext cx="1584325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3" name="Pictur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15888"/>
            <a:ext cx="2713038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4" name="Picture 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115888"/>
            <a:ext cx="22860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5" name="Picture 2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59563" y="115888"/>
            <a:ext cx="2484437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6" name="Picture 2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4652963"/>
            <a:ext cx="2665412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7" name="Picture 3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59563" y="2276475"/>
            <a:ext cx="20002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4" descr="Плачущий крокодил Фото со стока - 589223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92500" y="4724400"/>
            <a:ext cx="2633663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9" name="Picture 4" descr="калоша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16688" y="4652963"/>
            <a:ext cx="26273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C:\Users\Иван работа\Desktop\ДЕНЬ НАУКИ\disco_2_h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260350"/>
            <a:ext cx="5140325" cy="434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>
            <a:off x="1476375" y="5013325"/>
            <a:ext cx="64801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Быстрее лани</a:t>
            </a:r>
          </a:p>
        </p:txBody>
      </p:sp>
    </p:spTree>
  </p:cSld>
  <p:clrMapOvr>
    <a:masterClrMapping/>
  </p:clrMapOvr>
  <p:transition advClick="0" advTm="2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24" name="Group 44"/>
          <p:cNvGraphicFramePr>
            <a:graphicFrameLocks noGrp="1"/>
          </p:cNvGraphicFramePr>
          <p:nvPr/>
        </p:nvGraphicFramePr>
        <p:xfrm>
          <a:off x="-36513" y="115888"/>
          <a:ext cx="9072563" cy="7085012"/>
        </p:xfrm>
        <a:graphic>
          <a:graphicData uri="http://schemas.openxmlformats.org/drawingml/2006/table">
            <a:tbl>
              <a:tblPr/>
              <a:tblGrid>
                <a:gridCol w="3024188"/>
                <a:gridCol w="3024188"/>
                <a:gridCol w="3024187"/>
              </a:tblGrid>
              <a:tr h="2208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Иметь зуб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Лизать    пятки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Сломя голову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8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Мухи не обидит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208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ТУР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От А до 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При Царе Горохе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4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565400"/>
            <a:ext cx="2952750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49500"/>
            <a:ext cx="29876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32" name="Group 28"/>
          <p:cNvGraphicFramePr>
            <a:graphicFrameLocks noGrp="1"/>
          </p:cNvGraphicFramePr>
          <p:nvPr/>
        </p:nvGraphicFramePr>
        <p:xfrm>
          <a:off x="0" y="0"/>
          <a:ext cx="9144000" cy="687705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9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оса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сорока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попугай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бирюк (волк)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29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ТУР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козёл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белуга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2276475"/>
            <a:ext cx="2952750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49500"/>
            <a:ext cx="2987675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5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11125"/>
            <a:ext cx="2519362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6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115888"/>
            <a:ext cx="24479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7" name="Picture 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115888"/>
            <a:ext cx="25717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8" name="Picture 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43663" y="2349500"/>
            <a:ext cx="258127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9" name="Picture 2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79838" y="4581525"/>
            <a:ext cx="194945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0" name="Picture 3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59563" y="4581525"/>
            <a:ext cx="223361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C:\Users\Иван работа\Desktop\ДЕНЬ НАУКИ\disco_3_h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404813"/>
            <a:ext cx="558958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WordArt 3"/>
          <p:cNvSpPr>
            <a:spLocks noChangeArrowheads="1" noChangeShapeType="1" noTextEdit="1"/>
          </p:cNvSpPr>
          <p:nvPr/>
        </p:nvSpPr>
        <p:spPr bwMode="auto">
          <a:xfrm>
            <a:off x="1476375" y="5084763"/>
            <a:ext cx="648017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Баш на баш</a:t>
            </a:r>
          </a:p>
        </p:txBody>
      </p:sp>
    </p:spTree>
  </p:cSld>
  <p:clrMapOvr>
    <a:masterClrMapping/>
  </p:clrMapOvr>
  <p:transition advClick="0" advTm="2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600" name="Group 48"/>
          <p:cNvGraphicFramePr>
            <a:graphicFrameLocks noGrp="1"/>
          </p:cNvGraphicFramePr>
          <p:nvPr/>
        </p:nvGraphicFramePr>
        <p:xfrm>
          <a:off x="0" y="0"/>
          <a:ext cx="9144000" cy="83820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 с того ни с 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Чёрным по белому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ни в чём ни бывало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Сглазу на глаз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 воды утекло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словом в карман не лезет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 что бы то ни стало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35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349500"/>
            <a:ext cx="3071812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2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492375"/>
            <a:ext cx="1738313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293</Words>
  <Application>Microsoft Office PowerPoint</Application>
  <PresentationFormat>On-screen Show (4:3)</PresentationFormat>
  <Paragraphs>257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Arial Black</vt:lpstr>
      <vt:lpstr>Times New Roman</vt:lpstr>
      <vt:lpstr>Bookman Old Style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Взялся за гуж – не говори, что не дюж.</vt:lpstr>
      <vt:lpstr>Почему мы так говорим?</vt:lpstr>
      <vt:lpstr> </vt:lpstr>
      <vt:lpstr>Слайд 17</vt:lpstr>
      <vt:lpstr>     Звездный час победителя</vt:lpstr>
      <vt:lpstr>Слайд 19</vt:lpstr>
      <vt:lpstr>Источники: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Наталья</cp:lastModifiedBy>
  <cp:revision>62</cp:revision>
  <dcterms:created xsi:type="dcterms:W3CDTF">2013-04-17T07:18:27Z</dcterms:created>
  <dcterms:modified xsi:type="dcterms:W3CDTF">2013-10-21T17:52:23Z</dcterms:modified>
</cp:coreProperties>
</file>