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C98206-91A3-4A96-876D-A133A030C57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CFE1F8-5753-43CD-9477-D19A4D4B6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43314"/>
            <a:ext cx="8305800" cy="285752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Х</a:t>
            </a:r>
            <a:r>
              <a:rPr lang="en-US" sz="5400" b="1" i="1" dirty="0" smtClean="0">
                <a:solidFill>
                  <a:srgbClr val="002060"/>
                </a:solidFill>
                <a:latin typeface="Monotype Corsiva" pitchFamily="66" charset="0"/>
              </a:rPr>
              <a:t>I</a:t>
            </a:r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Х век назван </a:t>
            </a:r>
            <a:r>
              <a:rPr lang="ru-RU" sz="5400" b="1" i="1" dirty="0" smtClean="0">
                <a:solidFill>
                  <a:srgbClr val="FFC000"/>
                </a:solidFill>
                <a:latin typeface="Monotype Corsiva" pitchFamily="66" charset="0"/>
              </a:rPr>
              <a:t>«золотым веком»</a:t>
            </a:r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 русской культуры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4857784"/>
          </a:xfrm>
          <a:noFill/>
        </p:spPr>
        <p:txBody>
          <a:bodyPr/>
          <a:lstStyle/>
          <a:p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Monotype Corsiva" pitchFamily="66" charset="0"/>
              </a:rPr>
              <a:t>Сопровождение семьи в художественно-эстетическом воспитании дошкольников</a:t>
            </a:r>
            <a:br>
              <a:rPr lang="ru-RU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Segoe Script" pitchFamily="34" charset="0"/>
              </a:rPr>
              <a:t>(на примере ознакомления с произведениями искусства)</a:t>
            </a:r>
            <a:br>
              <a:rPr lang="ru-RU" sz="2800" b="1" i="1" dirty="0" smtClean="0">
                <a:solidFill>
                  <a:schemeClr val="bg1"/>
                </a:solidFill>
                <a:latin typeface="Segoe Script" pitchFamily="34" charset="0"/>
              </a:rPr>
            </a:br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54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лекции с просмотром  слайдов;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посещения мастерских художников и народных умельцев;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экскурсии на выставки, организованные  в ДОУ;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«Воскресные встречи»: семейные посещения Музея изобразительных искусств и Детской художественной галереи;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экскурсии на выставки и вернисажи города.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встречи с интересными людьми (народными мастерами, художниками, искусствоведами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f04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14290"/>
            <a:ext cx="4572032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</TotalTime>
  <Words>14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    Сопровождение семьи в художественно-эстетическом воспитании дошкольников (на примере ознакомления с произведениями искусства)  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Сопровождение семьи в художественно-эстетическом воспитании дошкольников </dc:title>
  <dc:creator>User</dc:creator>
  <cp:lastModifiedBy>User</cp:lastModifiedBy>
  <cp:revision>5</cp:revision>
  <dcterms:created xsi:type="dcterms:W3CDTF">2012-12-20T16:34:47Z</dcterms:created>
  <dcterms:modified xsi:type="dcterms:W3CDTF">2012-12-20T17:33:24Z</dcterms:modified>
</cp:coreProperties>
</file>