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32" autoAdjust="0"/>
    <p:restoredTop sz="94660"/>
  </p:normalViewPr>
  <p:slideViewPr>
    <p:cSldViewPr>
      <p:cViewPr varScale="1">
        <p:scale>
          <a:sx n="78" d="100"/>
          <a:sy n="78" d="100"/>
        </p:scale>
        <p:origin x="-293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llforchildren.ru/" TargetMode="External"/><Relationship Id="rId2" Type="http://schemas.openxmlformats.org/officeDocument/2006/relationships/hyperlink" Target="http://otvet.mail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razbook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655897"/>
          </a:xfrm>
        </p:spPr>
        <p:txBody>
          <a:bodyPr>
            <a:normAutofit/>
          </a:bodyPr>
          <a:lstStyle/>
          <a:p>
            <a:r>
              <a:rPr lang="ru-RU" b="1" dirty="0" smtClean="0"/>
              <a:t>Фразеологизмы</a:t>
            </a:r>
            <a:br>
              <a:rPr lang="ru-RU" b="1" dirty="0" smtClean="0"/>
            </a:br>
            <a:r>
              <a:rPr lang="ru-RU" sz="3200" dirty="0" smtClean="0"/>
              <a:t>презентация к уроку</a:t>
            </a:r>
            <a:br>
              <a:rPr lang="ru-RU" sz="3200" dirty="0" smtClean="0"/>
            </a:br>
            <a:r>
              <a:rPr lang="ru-RU" sz="3200" dirty="0" smtClean="0"/>
              <a:t>русского языка</a:t>
            </a:r>
            <a:br>
              <a:rPr lang="ru-RU" sz="3200" dirty="0" smtClean="0"/>
            </a:br>
            <a:r>
              <a:rPr lang="ru-RU" sz="3200" dirty="0" smtClean="0"/>
              <a:t>Выполнил ученик 11б класса Чудаев Сергей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ИсточникИ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en-US" dirty="0" smtClean="0">
                <a:hlinkClick r:id="rId2"/>
              </a:rPr>
              <a:t>http://otvet.mail.ru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http://allforchildren.ru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http://frazbook.ru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План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Ч</a:t>
            </a:r>
            <a:r>
              <a:rPr lang="ru-RU" smtClean="0"/>
              <a:t>то </a:t>
            </a:r>
            <a:r>
              <a:rPr lang="ru-RU" dirty="0" smtClean="0"/>
              <a:t>такое фразеологизм.</a:t>
            </a:r>
          </a:p>
          <a:p>
            <a:r>
              <a:rPr lang="ru-RU" dirty="0" smtClean="0"/>
              <a:t>Откуда появились фразеологизмы.</a:t>
            </a:r>
          </a:p>
          <a:p>
            <a:r>
              <a:rPr lang="ru-RU" dirty="0" smtClean="0"/>
              <a:t>Синонимия.</a:t>
            </a:r>
          </a:p>
          <a:p>
            <a:r>
              <a:rPr lang="ru-RU" dirty="0" smtClean="0"/>
              <a:t>Антонимия.</a:t>
            </a:r>
          </a:p>
          <a:p>
            <a:r>
              <a:rPr lang="ru-RU" dirty="0" smtClean="0"/>
              <a:t>Употребление фразеологизмов.</a:t>
            </a:r>
          </a:p>
          <a:p>
            <a:r>
              <a:rPr lang="ru-RU" dirty="0" smtClean="0"/>
              <a:t>Источники.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ФразеологизМ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фразеологизмы</a:t>
            </a:r>
            <a:r>
              <a:rPr lang="ru-RU" dirty="0" smtClean="0"/>
              <a:t> – устойчивые обороты речи, которые имеют самостоятельное значение и свойственны определенному языку. Часто, чтобы добиться некоего речевого эффекта простых слов бывает недостаточно. Иронию, горечь, любовь, насмешку, свое собственное отношение к происходящему – все это можно выразить гораздо емче, точнее, эмоциональнее. Мы часто используем фразеологизмы в повседневной речи, порой даже, не замечая – ведь некоторые из них просты, привычны, и знакомы с детства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Появление фразеологизмов в русской речи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Фразеологизмы существуют на протяжении всей истории языка. Уже с конца 18 века они объяснялись в специальных сборниках и толковых словарях под различными названиями (крылатые выражения, афоризмы, идиомы, пословицы и поговорки). Еще М.В. Ломоносов, составляя план словаря русского литературного языка, указывал, что в него должны войти «</a:t>
            </a:r>
            <a:r>
              <a:rPr lang="ru-RU" i="1" dirty="0" err="1" smtClean="0"/>
              <a:t>фразесы</a:t>
            </a:r>
            <a:r>
              <a:rPr lang="ru-RU" i="1" dirty="0" smtClean="0"/>
              <a:t>», «</a:t>
            </a:r>
            <a:r>
              <a:rPr lang="ru-RU" i="1" dirty="0" err="1" smtClean="0"/>
              <a:t>идеоматизмы</a:t>
            </a:r>
            <a:r>
              <a:rPr lang="ru-RU" i="1" dirty="0" smtClean="0"/>
              <a:t>», «речения», то есть обороты, выражения. 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Основную массу употребляющихся в настоящее время фразеологических оборотов составляют устойчивые сочетания слов исконно - русского происхождения. Они возникли в русском языке или унаследованы из более древнего языка. В зависимости от времени появления исконно - русские фразеологизмы разделяются на три группы: </a:t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Появление фразеологизмов в русской речи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Общеславянские фразеологизмы унаследованы русским языком из </a:t>
            </a:r>
            <a:r>
              <a:rPr lang="ru-RU" i="1" dirty="0" err="1" smtClean="0"/>
              <a:t>прасловянского</a:t>
            </a:r>
            <a:r>
              <a:rPr lang="ru-RU" i="1" dirty="0" smtClean="0"/>
              <a:t> языка. Его распад произошёл в V-VI веках. В подавляющем большинстве такие фразеологизмы известны во всех славянских языках и сейчас: русский - водить занос, украинский - </a:t>
            </a:r>
            <a:r>
              <a:rPr lang="ru-RU" i="1" dirty="0" err="1" smtClean="0"/>
              <a:t>водити</a:t>
            </a:r>
            <a:r>
              <a:rPr lang="ru-RU" i="1" dirty="0" smtClean="0"/>
              <a:t> за нёс, болгарский - водя за носа. </a:t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Появление фразеологизмов в русской речи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Восточнославянские фразеологизмы возникли в эпоху существования древнерусского (VII-XIV вв.) как свидетельство языковой общности предков русских, украинцев и белорусов. Эти фразеологизмы встречаются во все восточнославянских языках: русский - под горячую руку, украинский - </a:t>
            </a:r>
            <a:r>
              <a:rPr lang="ru-RU" i="1" dirty="0" err="1" smtClean="0"/>
              <a:t>пiд</a:t>
            </a:r>
            <a:r>
              <a:rPr lang="ru-RU" i="1" dirty="0" smtClean="0"/>
              <a:t> горячу руку, белорусский - под </a:t>
            </a:r>
            <a:r>
              <a:rPr lang="ru-RU" i="1" dirty="0" err="1" smtClean="0"/>
              <a:t>гарачую</a:t>
            </a:r>
            <a:r>
              <a:rPr lang="ru-RU" i="1" dirty="0" smtClean="0"/>
              <a:t> руку.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Появление фразеологизмов в русской речи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Собственно русские фразеологизмы в русском языке в эпоху раздельного существования русского, украинского, белорусского языков (в основном XV в). Они являются специфической особенностью нашей речи и не встречаются, кроме случаев их заимствования из русского языка ни в одном из восточнославянских языков. Именно эти фразеологизмы характеризуют глубоко своеобразные и национальный характер фразеологической системы нашего языка: русский - тише едешь дальше будешь.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СинонимиЯ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Аналогов этому фразеологизму в русском языке не существует. </a:t>
            </a:r>
          </a:p>
          <a:p>
            <a:r>
              <a:rPr lang="ru-RU" dirty="0" smtClean="0"/>
              <a:t>Вынуждать кого либо признать свое поражение в борьбе, в споре.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УпотреблениЕ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Данный фразеологизм употребляется в речи, стихах, и научных статьях, как правило в художественной литературе встречается редко.</a:t>
            </a:r>
          </a:p>
          <a:p>
            <a:r>
              <a:rPr lang="ru-RU" dirty="0" smtClean="0"/>
              <a:t>И состоялась великая схватка. </a:t>
            </a:r>
            <a:br>
              <a:rPr lang="ru-RU" dirty="0" smtClean="0"/>
            </a:br>
            <a:r>
              <a:rPr lang="ru-RU" dirty="0" smtClean="0"/>
              <a:t>Хищнице было, однако, несладко: </a:t>
            </a:r>
            <a:br>
              <a:rPr lang="ru-RU" dirty="0" smtClean="0"/>
            </a:br>
            <a:r>
              <a:rPr lang="ru-RU" dirty="0" smtClean="0"/>
              <a:t>В этой неравной отчаянной схватке </a:t>
            </a:r>
            <a:br>
              <a:rPr lang="ru-RU" dirty="0" smtClean="0"/>
            </a:br>
            <a:r>
              <a:rPr lang="ru-RU" dirty="0" smtClean="0"/>
              <a:t>Мышь </a:t>
            </a:r>
            <a:r>
              <a:rPr lang="ru-RU" b="1" dirty="0" smtClean="0"/>
              <a:t>положила</a:t>
            </a:r>
            <a:r>
              <a:rPr lang="ru-RU" dirty="0" smtClean="0"/>
              <a:t> Сову </a:t>
            </a:r>
            <a:r>
              <a:rPr lang="ru-RU" b="1" dirty="0" smtClean="0"/>
              <a:t>на лопатки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341</Words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Фразеологизмы презентация к уроку русского языка Выполнил ученик 11б класса Чудаев Сергей</vt:lpstr>
      <vt:lpstr>План</vt:lpstr>
      <vt:lpstr>ФразеологизМ</vt:lpstr>
      <vt:lpstr>Появление фразеологизмов в русской речи.</vt:lpstr>
      <vt:lpstr>Появление фразеологизмов в русской речи.</vt:lpstr>
      <vt:lpstr>Появление фразеологизмов в русской речи.</vt:lpstr>
      <vt:lpstr>Появление фразеологизмов в русской речи.</vt:lpstr>
      <vt:lpstr>СинонимиЯ</vt:lpstr>
      <vt:lpstr>УпотреблениЕ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Положить на лопаткИ</dc:title>
  <dc:creator>Серёга</dc:creator>
  <cp:lastModifiedBy>Админ</cp:lastModifiedBy>
  <cp:revision>8</cp:revision>
  <dcterms:created xsi:type="dcterms:W3CDTF">2013-03-24T14:40:27Z</dcterms:created>
  <dcterms:modified xsi:type="dcterms:W3CDTF">2013-10-21T18:46:59Z</dcterms:modified>
</cp:coreProperties>
</file>