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>
        <p:scale>
          <a:sx n="100" d="100"/>
          <a:sy n="100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C64AE-2B5B-40E7-A2DC-0FC3EFAA3BAC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716B-E8BF-401E-91F1-60D78A464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C64AE-2B5B-40E7-A2DC-0FC3EFAA3BAC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716B-E8BF-401E-91F1-60D78A464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C64AE-2B5B-40E7-A2DC-0FC3EFAA3BAC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716B-E8BF-401E-91F1-60D78A464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C64AE-2B5B-40E7-A2DC-0FC3EFAA3BAC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716B-E8BF-401E-91F1-60D78A464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C64AE-2B5B-40E7-A2DC-0FC3EFAA3BAC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716B-E8BF-401E-91F1-60D78A464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C64AE-2B5B-40E7-A2DC-0FC3EFAA3BAC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716B-E8BF-401E-91F1-60D78A464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C64AE-2B5B-40E7-A2DC-0FC3EFAA3BAC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716B-E8BF-401E-91F1-60D78A464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C64AE-2B5B-40E7-A2DC-0FC3EFAA3BAC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716B-E8BF-401E-91F1-60D78A464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C64AE-2B5B-40E7-A2DC-0FC3EFAA3BAC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716B-E8BF-401E-91F1-60D78A464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C64AE-2B5B-40E7-A2DC-0FC3EFAA3BAC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716B-E8BF-401E-91F1-60D78A464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C64AE-2B5B-40E7-A2DC-0FC3EFAA3BAC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716B-E8BF-401E-91F1-60D78A464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C64AE-2B5B-40E7-A2DC-0FC3EFAA3BAC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4716B-E8BF-401E-91F1-60D78A464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1944215"/>
          </a:xfrm>
        </p:spPr>
        <p:txBody>
          <a:bodyPr>
            <a:prstTxWarp prst="textChevron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lumMod val="60000"/>
                      <a:lumOff val="40000"/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ГАЗЕТА КАЛЕЙДОСКОП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lumMod val="60000"/>
                    <a:lumOff val="40000"/>
                    <a:alpha val="6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916832"/>
            <a:ext cx="6400800" cy="50405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ВЫПУСК </a:t>
            </a:r>
            <a:r>
              <a:rPr lang="ru-RU" smtClean="0"/>
              <a:t>№1/09 </a:t>
            </a:r>
            <a:r>
              <a:rPr lang="ru-RU" dirty="0" smtClean="0"/>
              <a:t>2013 г.</a:t>
            </a:r>
            <a:endParaRPr lang="ru-RU" dirty="0"/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251520" y="2348880"/>
            <a:ext cx="4464496" cy="2088232"/>
          </a:xfrm>
          <a:prstGeom prst="verticalScroll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В детском саду «Брусничка»  в течение сентября  педагоги знакомят детей со значением важных дорожных знаков и  правилами дорожного движения.  Формируют у дошкольников культуру поведения на улице и в транспорте.  Прививают такие важные качества, как внимательность, собранность, ответственность, осторожность, уверенность.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100" name="Picture 4" descr="C:\Users\м видео\Desktop\юиды\фото на сайт\тема первая\фото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509120"/>
            <a:ext cx="4176464" cy="21602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1" name="Picture 5" descr="C:\Users\м видео\Desktop\юиды\фото на сайт\тема первая\фото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492896"/>
            <a:ext cx="4176464" cy="23042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3" name="Picture 1" descr="C:\Users\м видео\Desktop\юиды\фото на сайт\тема первая\фото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581128"/>
            <a:ext cx="4320480" cy="20882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648071"/>
          </a:xfrm>
        </p:spPr>
        <p:txBody>
          <a:bodyPr>
            <a:prstTxWarp prst="textDeflateTop">
              <a:avLst/>
            </a:prstTxWarp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ЭКСКУРСИЯ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34" name="Picture 10" descr="C:\Users\м видео\Desktop\юиды\фото на сайт\тема первая\фото 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2520280" cy="3312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" name="Скругленный прямоугольник 23"/>
          <p:cNvSpPr/>
          <p:nvPr/>
        </p:nvSpPr>
        <p:spPr>
          <a:xfrm>
            <a:off x="2987824" y="1124744"/>
            <a:ext cx="2232248" cy="34563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/>
              <a:t>3 сентября экскурсия «Будем знакомы!» в ОГИБД города Новый Уренгой.  Встретила детей и рассказала о профессии инспектора дорожного движения и  ее службы ГИБДД   инспектор  ООАР и ПБДД ОГИБД ОМВД России по городу Новый Уренгой Ольга  Николаевна Попова. Очень любопытно было детям посидеть в настоящей машине Госавтоинспекции,  увидеть, как работают ее сотрудники в дежурной части, рассмотреть внимательно форму инспектора.</a:t>
            </a:r>
          </a:p>
        </p:txBody>
      </p:sp>
      <p:pic>
        <p:nvPicPr>
          <p:cNvPr id="1035" name="Picture 11" descr="C:\Users\м видео\Desktop\юиды\фото на сайт\тема первая\фото 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196752"/>
            <a:ext cx="3566027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6" name="Picture 12" descr="C:\Users\м видео\Desktop\юиды\фото на сайт\тема первая\фото 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725144"/>
            <a:ext cx="3312368" cy="194421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7" name="Picture 13" descr="C:\Users\м видео\Desktop\юиды\фото на сайт\тема первая\фото 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4005064"/>
            <a:ext cx="3614513" cy="26642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9" name="Picture 15" descr="http://im8-tub-ru.yandex.net/i?id=56792951-29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4653136"/>
            <a:ext cx="1512168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Stop">
              <a:avLst/>
            </a:prstTxWarp>
            <a:normAutofit fontScale="90000"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ДЕНЬ ЗНАНИЙ  «РАБОТА</a:t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СВЕТОФОРА»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6300192" y="1412776"/>
            <a:ext cx="2843808" cy="5184576"/>
          </a:xfrm>
          <a:prstGeom prst="verticalScroll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>
            <a:normAutofit fontScale="85000" lnSpcReduction="20000"/>
          </a:bodyPr>
          <a:lstStyle/>
          <a:p>
            <a:pPr algn="just"/>
            <a:r>
              <a:rPr lang="ru-RU" sz="1400" dirty="0" smtClean="0"/>
              <a:t>2сентября прошел день знаний «Работа Светофора». Дети закрепили  свои знания о сигналах светофора. Проверили, какие они стали наблюдательные, собранные и внимательные. С удовольствием  побегали и поиграли с неумехой  Ириской. Вместе с инспектором ГИБДД научили ее правилам безопасного поведения на улице.  Мальчики и девочки  находили точные ответы на интересные задания инспектора. Праздник завершился конкурсом рисунков на асфальте «Дорожный знак» и запуском в осеннее небо Уренгоя множеством ярких и красочных воздушных шаров.</a:t>
            </a:r>
          </a:p>
        </p:txBody>
      </p:sp>
      <p:pic>
        <p:nvPicPr>
          <p:cNvPr id="12" name="Содержимое 11" descr="фото 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2204864"/>
            <a:ext cx="3240360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 descr="фото 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44824"/>
            <a:ext cx="3731631" cy="18722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 descr="http://im8-tub-ru.yandex.net/i?id=133184318-1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5013176"/>
            <a:ext cx="1872208" cy="1844824"/>
          </a:xfrm>
          <a:prstGeom prst="rect">
            <a:avLst/>
          </a:prstGeom>
          <a:noFill/>
        </p:spPr>
      </p:pic>
      <p:pic>
        <p:nvPicPr>
          <p:cNvPr id="2051" name="Picture 3" descr="C:\Users\м видео\Desktop\юиды\фото на сайт\тема первая\фото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861048"/>
            <a:ext cx="3347624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210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ГАЗЕТА КАЛЕЙДОСКОП</vt:lpstr>
      <vt:lpstr>ЭКСКУРСИЯ</vt:lpstr>
      <vt:lpstr>ДЕНЬ ЗНАНИЙ  «РАБОТА  СВЕТОФОРА»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40</cp:revision>
  <dcterms:created xsi:type="dcterms:W3CDTF">2013-09-26T09:05:32Z</dcterms:created>
  <dcterms:modified xsi:type="dcterms:W3CDTF">2013-09-27T07:34:16Z</dcterms:modified>
</cp:coreProperties>
</file>