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60" r:id="rId5"/>
    <p:sldId id="261" r:id="rId6"/>
    <p:sldId id="258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66" d="100"/>
          <a:sy n="66" d="100"/>
        </p:scale>
        <p:origin x="-10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C69555F-DBE2-4EA9-9E39-94718A877E02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F8CC4265-7A84-4B60-AEE6-4316E41412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2%D0%B5%D1%82%D1%85%D0%BE%D1%81%D1%82%D1%8C&amp;action=edit&amp;redlink=1" TargetMode="External"/><Relationship Id="rId3" Type="http://schemas.openxmlformats.org/officeDocument/2006/relationships/hyperlink" Target="http://ru.wikipedia.org/wiki/%D0%9C%D0%B5%D1%82%D1%80" TargetMode="External"/><Relationship Id="rId7" Type="http://schemas.openxmlformats.org/officeDocument/2006/relationships/hyperlink" Target="http://ru.wikipedia.org/w/index.php?title=%D0%97%D0%B8%D0%BC%D0%BE%D0%B2%D1%8C%D1%91&amp;action=edit&amp;redlink=1" TargetMode="External"/><Relationship Id="rId2" Type="http://schemas.openxmlformats.org/officeDocument/2006/relationships/hyperlink" Target="http://ru.wikipedia.org/wiki/%D0%90%D0%BD%D0%B3%D0%B0%D1%80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E%D1%81%D0%B0%D0%B4" TargetMode="External"/><Relationship Id="rId5" Type="http://schemas.openxmlformats.org/officeDocument/2006/relationships/hyperlink" Target="http://ru.wikipedia.org/wiki/%D0%90%D0%BC%D0%B1%D0%B0%D1%80" TargetMode="External"/><Relationship Id="rId4" Type="http://schemas.openxmlformats.org/officeDocument/2006/relationships/hyperlink" Target="http://ru.wikipedia.org/wiki/%D0%9A%D0%B0%D0%B7%D0%B0%D0%BA" TargetMode="Externa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2802632"/>
            <a:ext cx="1981200" cy="1828800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Презентацию подготовила:</a:t>
            </a:r>
          </a:p>
          <a:p>
            <a:r>
              <a:rPr lang="ru-RU" sz="1600" dirty="0"/>
              <a:t>у</a:t>
            </a:r>
            <a:r>
              <a:rPr lang="ru-RU" sz="1600" dirty="0" smtClean="0"/>
              <a:t>читель литературы </a:t>
            </a:r>
            <a:r>
              <a:rPr lang="ru-RU" sz="1600" dirty="0" err="1" smtClean="0"/>
              <a:t>Ложникова</a:t>
            </a:r>
            <a:r>
              <a:rPr lang="ru-RU" sz="1600" dirty="0" smtClean="0"/>
              <a:t> Е. Ф.</a:t>
            </a:r>
          </a:p>
          <a:p>
            <a:r>
              <a:rPr lang="ru-RU" sz="1600" dirty="0" smtClean="0"/>
              <a:t>МОУ «</a:t>
            </a:r>
            <a:r>
              <a:rPr lang="ru-RU" sz="1600" dirty="0" err="1" smtClean="0"/>
              <a:t>Седановская</a:t>
            </a:r>
            <a:r>
              <a:rPr lang="ru-RU" sz="1600" dirty="0" smtClean="0"/>
              <a:t> СОШ»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731" y="1453555"/>
            <a:ext cx="6324600" cy="1828800"/>
          </a:xfrm>
        </p:spPr>
        <p:txBody>
          <a:bodyPr/>
          <a:lstStyle/>
          <a:p>
            <a:r>
              <a:rPr lang="ru-RU" dirty="0" smtClean="0"/>
              <a:t>Иркутская летопись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089" y="3717032"/>
            <a:ext cx="571978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07" y="524561"/>
            <a:ext cx="152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91588" y="1516142"/>
            <a:ext cx="721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Флаг 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8281" y="305849"/>
            <a:ext cx="907949" cy="112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8280" y="1532980"/>
            <a:ext cx="907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100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Какой год считается годом основания Иркутска?</a:t>
            </a:r>
          </a:p>
          <a:p>
            <a:r>
              <a:rPr lang="ru-RU" sz="3200" dirty="0" smtClean="0"/>
              <a:t>Кто и где основал Иркутск?</a:t>
            </a:r>
          </a:p>
          <a:p>
            <a:r>
              <a:rPr lang="ru-RU" sz="3200" dirty="0" smtClean="0"/>
              <a:t>Сколько лет городу Иркутску?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Основание </a:t>
            </a:r>
            <a:r>
              <a:rPr lang="ru-RU" dirty="0" err="1" smtClean="0"/>
              <a:t>иркутска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964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какими событиями </a:t>
            </a:r>
          </a:p>
          <a:p>
            <a:pPr marL="45720" indent="0">
              <a:buNone/>
            </a:pPr>
            <a:r>
              <a:rPr lang="ru-RU" dirty="0" smtClean="0"/>
              <a:t>в летописи связано имя </a:t>
            </a:r>
          </a:p>
          <a:p>
            <a:pPr marL="45720" indent="0">
              <a:buNone/>
            </a:pPr>
            <a:r>
              <a:rPr lang="ru-RU" dirty="0" smtClean="0"/>
              <a:t>Петра Бекетова?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Пётр </a:t>
            </a:r>
            <a:r>
              <a:rPr lang="ru-RU" dirty="0" err="1" smtClean="0"/>
              <a:t>бекетов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1772816"/>
            <a:ext cx="3549377" cy="473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19" y="3068960"/>
            <a:ext cx="2160005" cy="330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66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sz="1600" dirty="0"/>
              <a:t>Расположился острог на незатопляемом берегу </a:t>
            </a:r>
            <a:r>
              <a:rPr lang="ru-RU" sz="1600" dirty="0">
                <a:hlinkClick r:id="rId2" tooltip="Ангара"/>
              </a:rPr>
              <a:t>Ангары</a:t>
            </a:r>
            <a:r>
              <a:rPr lang="ru-RU" sz="1600" dirty="0"/>
              <a:t>, на ровной безлесной территории. Площадь укрепления была всего 19 на 17 </a:t>
            </a:r>
            <a:r>
              <a:rPr lang="ru-RU" sz="1600" dirty="0">
                <a:hlinkClick r:id="rId3" tooltip="Метр"/>
              </a:rPr>
              <a:t>метров</a:t>
            </a:r>
            <a:r>
              <a:rPr lang="ru-RU" sz="1600" dirty="0"/>
              <a:t>. В нём разместились </a:t>
            </a:r>
            <a:r>
              <a:rPr lang="ru-RU" sz="1600" dirty="0" smtClean="0"/>
              <a:t>20 </a:t>
            </a:r>
            <a:r>
              <a:rPr lang="ru-RU" sz="1600" dirty="0" smtClean="0">
                <a:hlinkClick r:id="rId4" tooltip="Казак"/>
              </a:rPr>
              <a:t>казаков</a:t>
            </a:r>
            <a:r>
              <a:rPr lang="ru-RU" sz="1600" dirty="0"/>
              <a:t>; находились необходимые помещения: </a:t>
            </a:r>
            <a:r>
              <a:rPr lang="ru-RU" sz="1600" dirty="0">
                <a:hlinkClick r:id="rId5" tooltip="Амбар"/>
              </a:rPr>
              <a:t>амбар</a:t>
            </a:r>
            <a:r>
              <a:rPr lang="ru-RU" sz="1600" dirty="0"/>
              <a:t>, оружейные и боевые хранилища.</a:t>
            </a:r>
          </a:p>
          <a:p>
            <a:r>
              <a:rPr lang="ru-RU" sz="1600" dirty="0"/>
              <a:t>Простоял острог недолго, потому что вокруг него быстро рос </a:t>
            </a:r>
            <a:r>
              <a:rPr lang="ru-RU" sz="1600" dirty="0">
                <a:hlinkClick r:id="rId6" tooltip="Посад"/>
              </a:rPr>
              <a:t>посад</a:t>
            </a:r>
            <a:r>
              <a:rPr lang="ru-RU" sz="1600" dirty="0"/>
              <a:t>, да и поставлен был в одно лето преимущественно для </a:t>
            </a:r>
            <a:r>
              <a:rPr lang="ru-RU" sz="1600" dirty="0" smtClean="0">
                <a:hlinkClick r:id="rId7" tooltip="Зимовьё (страница отсутствует)"/>
              </a:rPr>
              <a:t>зимовки</a:t>
            </a:r>
            <a:r>
              <a:rPr lang="ru-RU" sz="1600" dirty="0" smtClean="0"/>
              <a:t>, </a:t>
            </a:r>
            <a:r>
              <a:rPr lang="ru-RU" sz="1600" dirty="0"/>
              <a:t>что привело к скорому состоянию </a:t>
            </a:r>
            <a:r>
              <a:rPr lang="ru-RU" sz="1600" dirty="0">
                <a:hlinkClick r:id="rId8" tooltip="Ветхость (страница отсутствует)"/>
              </a:rPr>
              <a:t>ветхости</a:t>
            </a:r>
            <a:r>
              <a:rPr lang="ru-RU" sz="1600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Иркутский острог основан в 1661 г.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73016"/>
            <a:ext cx="4944549" cy="296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834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Иркутский кремль (1669)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5693618" cy="455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7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Иркутская летопись гласит: «Августа на 3-е число в Иркутске учинился пожар за городом, от коего в городе Спасская старая соборная церковь, </a:t>
            </a:r>
            <a:r>
              <a:rPr lang="ru-RU" dirty="0" err="1"/>
              <a:t>городовая</a:t>
            </a:r>
            <a:r>
              <a:rPr lang="ru-RU" dirty="0"/>
              <a:t> стена с башнями от канцелярии до Спасской каменной церкви и гостиный двор с таможнею и несколько дворов сгорели</a:t>
            </a:r>
            <a:r>
              <a:rPr lang="ru-RU" dirty="0" smtClean="0"/>
              <a:t>»</a:t>
            </a:r>
            <a:r>
              <a:rPr lang="ru-RU" dirty="0"/>
              <a:t>  </a:t>
            </a:r>
            <a:r>
              <a:rPr lang="ru-RU" dirty="0" smtClean="0"/>
              <a:t>Пожар уничтожил </a:t>
            </a:r>
            <a:r>
              <a:rPr lang="ru-RU" dirty="0"/>
              <a:t>основные постройки кремля. Новую крепость возвели за один год. Бывшие ранее деревянными, стали каменными: пороховые погреба, </a:t>
            </a:r>
            <a:r>
              <a:rPr lang="ru-RU" dirty="0" smtClean="0"/>
              <a:t>гауптвахта </a:t>
            </a:r>
            <a:r>
              <a:rPr lang="ru-RU" dirty="0"/>
              <a:t>и другие административные </a:t>
            </a:r>
            <a:r>
              <a:rPr lang="ru-RU" dirty="0" smtClean="0"/>
              <a:t>здания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Иркутский пожар 1716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159913"/>
            <a:ext cx="4659341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2031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Найдите в летописи сведения </a:t>
            </a:r>
          </a:p>
          <a:p>
            <a:pPr marL="45720" indent="0">
              <a:buNone/>
            </a:pPr>
            <a:r>
              <a:rPr lang="ru-RU" dirty="0" smtClean="0"/>
              <a:t>о Вознесенском монастыре.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Вознесенский монастырь 1672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188" y="1700808"/>
            <a:ext cx="4108659" cy="247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3230563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02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Русско-турецкая война за господство на Ближнем Востоке: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- Какой год Крымской войны отражён в летописи?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- Что случилось 6 ноября?</a:t>
            </a:r>
          </a:p>
          <a:p>
            <a:pPr marL="45720" indent="0">
              <a:buNone/>
            </a:pPr>
            <a:r>
              <a:rPr lang="ru-RU" dirty="0" smtClean="0"/>
              <a:t> - Как </a:t>
            </a:r>
            <a:r>
              <a:rPr lang="ru-RU" dirty="0"/>
              <a:t>праздновали в Восточной Сибири </a:t>
            </a:r>
            <a:r>
              <a:rPr lang="ru-RU" dirty="0" smtClean="0"/>
              <a:t> победу русских над англо-французским флотом?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-Знакомство со стихотворением </a:t>
            </a:r>
            <a:r>
              <a:rPr lang="ru-RU" dirty="0" err="1" smtClean="0"/>
              <a:t>Лисавина</a:t>
            </a:r>
            <a:r>
              <a:rPr lang="ru-RU" dirty="0"/>
              <a:t> </a:t>
            </a:r>
            <a:r>
              <a:rPr lang="ru-RU" dirty="0" smtClean="0"/>
              <a:t>«Раздался колокольный звон»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Крымская война (1853-1856)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858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117</TotalTime>
  <Words>176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Иркутская летопись</vt:lpstr>
      <vt:lpstr>Основание иркутска</vt:lpstr>
      <vt:lpstr>Пётр бекетов</vt:lpstr>
      <vt:lpstr>Иркутский острог основан в 1661 г.</vt:lpstr>
      <vt:lpstr>Иркутский кремль (1669)</vt:lpstr>
      <vt:lpstr>Иркутский пожар 1716</vt:lpstr>
      <vt:lpstr>Вознесенский монастырь 1672</vt:lpstr>
      <vt:lpstr>Крымская война (1853-1856)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2012-11-07T10:00:15Z</dcterms:created>
  <dcterms:modified xsi:type="dcterms:W3CDTF">2013-04-01T13:02:00Z</dcterms:modified>
</cp:coreProperties>
</file>