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6" r:id="rId6"/>
    <p:sldId id="259" r:id="rId7"/>
    <p:sldId id="260" r:id="rId8"/>
    <p:sldId id="271" r:id="rId9"/>
    <p:sldId id="261" r:id="rId10"/>
    <p:sldId id="265" r:id="rId11"/>
    <p:sldId id="264" r:id="rId12"/>
    <p:sldId id="270" r:id="rId13"/>
    <p:sldId id="262" r:id="rId14"/>
    <p:sldId id="267" r:id="rId15"/>
    <p:sldId id="275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B7C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images.yandex.ru/yandsearch?img_url=http://s005.radikal.ru/i211/1002/d3/97cec62663c4t.jpg&amp;iorient=&amp;ih=&amp;icolor=&amp;site=&amp;text=%D0%9A%D0%9B%D0%95%D0%9D%20%D1%80%D0%B8%D1%81%D1%83%D0%BD%D0%BE%D0%BA&amp;iw=&amp;wp=&amp;pos=2&amp;recent=&amp;type=&amp;isize=&amp;rpt=simage&amp;itype=&amp;nojs=1" TargetMode="External"/><Relationship Id="rId7" Type="http://schemas.openxmlformats.org/officeDocument/2006/relationships/hyperlink" Target="http://images.yandex.ru/yandsearch?img_url=http://www.gardencentre.ru/imageModul/product/P-0113.jpg&amp;iorient=&amp;ih=&amp;icolor=&amp;site=&amp;text=%D0%A1%D0%9E%D0%A1%D0%9D%D0%9E%D0%92%D0%AB%D0%95%20%D0%92%D0%95%D0%A2%D0%9A%D0%98%D1%80%D0%B8%D1%81%D1%83%D0%BD%D0%BE%D0%BA&amp;iw=&amp;wp=&amp;pos=4&amp;recent=&amp;type=&amp;isize=&amp;rpt=simage&amp;itype=&amp;nojs=1" TargetMode="Externa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hyperlink" Target="http://images.yandex.ru/yandsearch?img_url=http://cs4289.userapi.com/u1190063/-6/x_f1e9a66a.jpg&amp;iorient=&amp;ih=&amp;icolor=&amp;site=&amp;text=%D0%9A%D0%90%D0%A8%D0%A2%D0%90%D0%9D&amp;iw=&amp;wp=&amp;pos=21&amp;recent=&amp;type=&amp;isize=&amp;rpt=simage&amp;itype=&amp;nojs=1" TargetMode="External"/><Relationship Id="rId5" Type="http://schemas.openxmlformats.org/officeDocument/2006/relationships/hyperlink" Target="http://images.yandex.ru/yandsearch?img_url=http://www.etoya.ru/files/images/pub/part_0/16326/src/1.jpg?200_270&amp;iorient=&amp;ih=&amp;icolor=&amp;site=&amp;text=%D0%91%D0%95%D0%A0%D0%95%D0%97%D0%90%20%D1%80%D0%B8%D1%81%D1%83%D0%BD%D0%BE%D0%BA&amp;iw=&amp;wp=&amp;pos=18&amp;recent=&amp;type=&amp;isize=&amp;rpt=simage&amp;itype=&amp;nojs=1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images.yandex.ru/yandsearch?img_url=http://img1.liveinternet.ru/images/attach/c/4/78/302/78302535_78015956_4457709_dae9ebe88976_2_.png&amp;iorient=&amp;ih=&amp;icolor=&amp;site=&amp;text=%D0%A0%D0%AF%D0%91%D0%98%D0%9D%D0%9E%D0%92%D0%AB%D0%95%20%20%D0%92%D0%95%D0%A2%D0%9A%D0%98%20&amp;iw=&amp;wp=&amp;pos=8&amp;recent=&amp;type=&amp;isize=&amp;rpt=simage&amp;itype=&amp;nojs=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data/rastenija-i-griby/Derevja-1.files/0011-033-Osina.jp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tat16.privet.ru/lr/0b06aaaa8c4c3a506a804dbd5424d005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hyperlink" Target="http://file.mobilmusic.ru/20/8a/83/713249.gif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7.jpeg"/><Relationship Id="rId3" Type="http://schemas.openxmlformats.org/officeDocument/2006/relationships/hyperlink" Target="http://images.yandex.ru/yandsearch?fp=0&amp;img_url=http://cdn.stpulscen.ru/system/images/product/004/992/194_medium.jpg&amp;iorient=&amp;ih=&amp;icolor=&amp;site=&amp;text=%D0%B4%D1%83%D0%B1%D0%BE%D0%B2%D1%8B%D0%B9%20%D0%BB%D0%B8%D1%81%D1%82&amp;iw=&amp;wp=&amp;pos=21&amp;recent=&amp;type=&amp;isize=&amp;rpt=simage&amp;itype=&amp;nojs=1" TargetMode="External"/><Relationship Id="rId7" Type="http://schemas.openxmlformats.org/officeDocument/2006/relationships/hyperlink" Target="http://images.yandex.ru/yandsearch?fp=0&amp;img_url=http://www.stihi.ru/pics/2009/09/16/6295.jpg&amp;iorient=&amp;ih=&amp;icolor=&amp;site=&amp;text=%D0%B1%D0%B5%D1%80%D0%B5%D0%B7%D0%BE%D0%B2%D1%8B%D0%B9%20%D0%BB%D0%B8%D1%81%D1%82%20%D0%BA%D0%B0%D1%80%D1%82%D0%B8%D0%BD%D0%BA%D0%B0&amp;iw=&amp;wp=&amp;pos=4&amp;recent=&amp;type=&amp;isize=&amp;rpt=simage&amp;itype=&amp;nojs=1" TargetMode="External"/><Relationship Id="rId12" Type="http://schemas.openxmlformats.org/officeDocument/2006/relationships/image" Target="../media/image34.jpeg"/><Relationship Id="rId17" Type="http://schemas.openxmlformats.org/officeDocument/2006/relationships/image" Target="../media/image11.jpeg"/><Relationship Id="rId2" Type="http://schemas.openxmlformats.org/officeDocument/2006/relationships/image" Target="../media/image30.jpe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hyperlink" Target="http://images.yandex.ru/yandsearch?fp=0&amp;img_url=http://forest.geoman.ru/forest/item/f00/s02/e0002455/pic/000001.jpg&amp;iorient=&amp;ih=&amp;icolor=&amp;site=&amp;text=%D1%80%D1%8F%D0%B1%D0%B8%D0%BD%D0%B0%20%D1%80%D0%B8%D1%81%D1%83%D0%BD%D0%BE%D0%BA&amp;iw=&amp;wp=&amp;pos=0&amp;recent=&amp;type=&amp;isize=&amp;rpt=simage&amp;itype=&amp;nojs=1" TargetMode="External"/><Relationship Id="rId5" Type="http://schemas.openxmlformats.org/officeDocument/2006/relationships/hyperlink" Target="http://images.yandex.ru/yandsearch?fp=0&amp;img_url=http://s2.hostingkartinok.com/uploads/thumbs/2012/07/1efb006c2ad7a7b2b04b016f2d628e76.png&amp;iorient=&amp;ih=&amp;icolor=&amp;site=&amp;text=%D1%80%D1%8F%D0%B1%D0%B8%D0%BD%D0%BE%D0%B2%D1%8B%D0%B9%20%D0%BB%D0%B8%D1%81%D1%82%20%D0%BA%D0%B0%D1%80%D1%82%D0%B8%D0%BD%D0%BA%D0%B0&amp;iw=&amp;wp=&amp;pos=28&amp;recent=&amp;type=&amp;isize=&amp;rpt=simage&amp;itype=&amp;nojs=1" TargetMode="External"/><Relationship Id="rId15" Type="http://schemas.openxmlformats.org/officeDocument/2006/relationships/hyperlink" Target="http://akak.ru/steps/pictures/000/074/529_large.jpg" TargetMode="External"/><Relationship Id="rId10" Type="http://schemas.openxmlformats.org/officeDocument/2006/relationships/image" Target="../media/image6.jpeg"/><Relationship Id="rId4" Type="http://schemas.openxmlformats.org/officeDocument/2006/relationships/image" Target="../media/image31.jpeg"/><Relationship Id="rId9" Type="http://schemas.openxmlformats.org/officeDocument/2006/relationships/hyperlink" Target="http://images.yandex.ru/yandsearch?fp=0&amp;img_url=http://cs4289.userapi.com/u1190063/-6/x_f1e9a66a.jpg&amp;iorient=&amp;ih=&amp;icolor=&amp;site=&amp;text=%20%D0%BB%D0%B8%D1%81%D1%82%20%D0%BA%D0%B0%D1%88%D1%82%D0%B0%D0%BD%D0%B0%20%D0%BA%D0%B0%D1%80%D1%82%D0%B8%D0%BD%D0%BA%D0%B0&amp;iw=&amp;wp=&amp;pos=11&amp;recent=&amp;type=&amp;isize=&amp;rpt=simage&amp;itype=&amp;nojs=1" TargetMode="External"/><Relationship Id="rId1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hyperlink" Target="http://images.yandex.ru/yandsearch?fp=0&amp;img_url=http://cs4289.userapi.com/u1190063/-6/x_f1e9a66a.jpg&amp;iorient=&amp;ih=&amp;icolor=&amp;site=&amp;text=%20%D0%BB%D0%B8%D1%81%D1%82%20%D0%BA%D0%B0%D1%88%D1%82%D0%B0%D0%BD%D0%B0%20%D0%BA%D0%B0%D1%80%D1%82%D0%B8%D0%BD%D0%BA%D0%B0&amp;iw=&amp;wp=&amp;pos=11&amp;recent=&amp;type=&amp;isize=&amp;rpt=simage&amp;itype=&amp;nojs=1" TargetMode="External"/><Relationship Id="rId3" Type="http://schemas.openxmlformats.org/officeDocument/2006/relationships/hyperlink" Target="http://images.yandex.ru/yandsearch?fp=0&amp;img_url=http://cdn.stpulscen.ru/system/images/product/004/992/194_medium.jpg&amp;iorient=&amp;ih=&amp;icolor=&amp;site=&amp;text=%D0%B4%D1%83%D0%B1%D0%BE%D0%B2%D1%8B%D0%B9%20%D0%BB%D0%B8%D1%81%D1%82&amp;iw=&amp;wp=&amp;pos=21&amp;recent=&amp;type=&amp;isize=&amp;rpt=simage&amp;itype=&amp;nojs=1" TargetMode="External"/><Relationship Id="rId7" Type="http://schemas.openxmlformats.org/officeDocument/2006/relationships/hyperlink" Target="http://images.yandex.ru/yandsearch?fp=0&amp;img_url=http://perun.hut.ru/magia/tree/images/ryabina.gif&amp;iorient=&amp;ih=&amp;icolor=&amp;site=&amp;text=%D1%80%D1%8F%D0%B1%D0%B8%D0%BD%D0%BE%D0%B2%D1%8B%D0%B9%20%D0%BB%D0%B8%D1%81%D1%82%20%D0%BA%D0%B0%D1%80%D1%82%D0%B8%D0%BD%D0%BA%D0%B0&amp;iw=&amp;wp=&amp;pos=8&amp;recent=&amp;type=&amp;isize=&amp;rpt=simage&amp;itype=&amp;nojs=1" TargetMode="External"/><Relationship Id="rId12" Type="http://schemas.openxmlformats.org/officeDocument/2006/relationships/image" Target="../media/image3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11" Type="http://schemas.openxmlformats.org/officeDocument/2006/relationships/hyperlink" Target="http://images.yandex.ru/yandsearch?fp=0&amp;img_url=http://www.stihi.ru/pics/2009/09/16/6295.jpg&amp;iorient=&amp;ih=&amp;icolor=&amp;site=&amp;text=%D0%B1%D0%B5%D1%80%D0%B5%D0%B7%D0%BE%D0%B2%D1%8B%D0%B9%20%D0%BB%D0%B8%D1%81%D1%82%20%D0%BA%D0%B0%D1%80%D1%82%D0%B8%D0%BD%D0%BA%D0%B0&amp;iw=&amp;wp=&amp;pos=4&amp;recent=&amp;type=&amp;isize=&amp;rpt=simage&amp;itype=&amp;nojs=1" TargetMode="External"/><Relationship Id="rId5" Type="http://schemas.openxmlformats.org/officeDocument/2006/relationships/hyperlink" Target="http://images.yandex.ru/yandsearch?fp=0&amp;img_url=http://storage.pressfoto.ru/2009.11/17375eb6eeb202a_b.jpg&amp;iorient=&amp;ih=&amp;icolor=&amp;site=&amp;text=%D0%B4%D1%83%D0%B1%D0%BE%D0%B2%D1%8B%D0%B9%20%D0%BB%D0%B8%D1%81%D1%82&amp;iw=&amp;wp=&amp;pos=4&amp;recent=&amp;type=&amp;isize=&amp;rpt=simage&amp;itype=&amp;nojs=1" TargetMode="External"/><Relationship Id="rId10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hyperlink" Target="http://images.yandex.ru/yandsearch?fp=0&amp;img_url=http://s2.hostingkartinok.com/uploads/thumbs/2012/07/1efb006c2ad7a7b2b04b016f2d628e76.png&amp;iorient=&amp;ih=&amp;icolor=&amp;site=&amp;text=%D1%80%D1%8F%D0%B1%D0%B8%D0%BD%D0%BE%D0%B2%D1%8B%D0%B9%20%D0%BB%D0%B8%D1%81%D1%82%20%D0%BA%D0%B0%D1%80%D1%82%D0%B8%D0%BD%D0%BA%D0%B0&amp;iw=&amp;wp=&amp;pos=28&amp;recent=&amp;type=&amp;isize=&amp;rpt=simage&amp;itype=&amp;nojs=1" TargetMode="External"/><Relationship Id="rId1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1.maminklub.lv/cache/14/b8/14b80ff80d932d4ab30c490bd3bba0ec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thebushcraftstore.co.uk/ekmps/shops/bduimportsltd/images/oak-grade-1-%5b2%5d-6763-p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kak.ru/steps/pictures/000/074/529_large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hyperlink" Target="http://images.yandex.ru/yandsearch?img_url=http://cs4289.userapi.com/u1190063/-6/x_f1e9a66a.jpg&amp;iorient=&amp;ih=&amp;icolor=&amp;site=&amp;text=%D0%9A%D0%90%D0%A8%D0%A2%D0%90%D0%9D&amp;iw=&amp;wp=&amp;pos=21&amp;recent=&amp;type=&amp;isize=&amp;rpt=simage&amp;itype=&amp;nojs=1" TargetMode="Externa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9579.vk.com/u54666454/-14/x_f49e15b3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s007.radikal.ru/i302/1102/e0/61c6c49c5716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hyperlink" Target="http://funforkids.ru/pictures/ashberry/ashberry01.p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gpt.gomel.by/dl/%C7%CB%D5%C7%20-%20%D2%E5%F5%ED%EE%EB%EE%E3%E8%EB%E5%F1%EE%EF%F0%EE%EC%FB%F8%EB%E5%ED%ED%FB%F5%20%EF%F0%EE%E8%E7%E2%EE%E4%F1%F2%E2/%CA%F0%E0%F2%EA%E8%E9%20%EA%F3%F0%F1%20%EB%E5%EA%F6%E8%E9%20%EF%EE%20%E4%E8%F1%F6%E8%EF%EB%E8%ED%E0%EC/%CE%F1%ED%EE%E2%FB%20%EB%E5%F1%ED%EE%E3%EE%20%F5%EE%E7%F1%F2%E2%E0%20%D1%E8%E3%E0%E9/%F4%E0%E9%EB%FB/%CF%EE%F0%EE%E4%FB/%CB%E8%EF%E0.files/image001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3B7C24"/>
                </a:solidFill>
              </a:rPr>
              <a:t>Деревья РОССИИ</a:t>
            </a:r>
            <a:endParaRPr lang="ru-RU" sz="5400" b="1" dirty="0">
              <a:solidFill>
                <a:srgbClr val="3B7C24"/>
              </a:solidFill>
            </a:endParaRPr>
          </a:p>
        </p:txBody>
      </p:sp>
      <p:pic>
        <p:nvPicPr>
          <p:cNvPr id="2050" name="Picture 2" descr="http://im0-tub-ru.yandex.net/i?id=139676548-6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077072"/>
            <a:ext cx="34563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im7-tub-ru.yandex.net/i?id=482979680-34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548680"/>
            <a:ext cx="1584176" cy="2700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http://im5-tub-ru.yandex.net/i?id=289550252-49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3645024"/>
            <a:ext cx="2165041" cy="2952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http://im5-tub-ru.yandex.net/i?id=153347883-26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6" y="476672"/>
            <a:ext cx="2808312" cy="1888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http://im2-tub-ru.yandex.net/i?id=122205281-12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5536" y="476672"/>
            <a:ext cx="2059428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s4284.vk.me/u29770134/93074122/x_d15bcffa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11560" y="1484784"/>
            <a:ext cx="3456384" cy="4937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900igr.net/data/rastenija-i-griby/Derevja-1.files/0011-033-Osina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9216" t="1449" r="10769"/>
          <a:stretch>
            <a:fillRect/>
          </a:stretch>
        </p:blipFill>
        <p:spPr bwMode="auto">
          <a:xfrm>
            <a:off x="4716016" y="1556792"/>
            <a:ext cx="406794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71801" y="476672"/>
            <a:ext cx="38164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/>
              </a:rPr>
              <a:t>ОСИНА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73833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ОЛЬХА</a:t>
            </a:r>
            <a:endParaRPr lang="ru-RU" sz="4800" b="1" dirty="0">
              <a:solidFill>
                <a:srgbClr val="006600"/>
              </a:solidFill>
            </a:endParaRPr>
          </a:p>
        </p:txBody>
      </p:sp>
      <p:pic>
        <p:nvPicPr>
          <p:cNvPr id="23554" name="Picture 2" descr="http://cs4284.vk.me/u29770134/93074122/x_30ed89d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555776" y="1340768"/>
            <a:ext cx="4320480" cy="5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/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ЕЛЬ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pic>
        <p:nvPicPr>
          <p:cNvPr id="25602" name="Picture 2" descr="http://cs10204.vk.me/u20146736/93074122/y_ef5a51a0.jpg"/>
          <p:cNvPicPr>
            <a:picLocks noChangeAspect="1" noChangeArrowheads="1"/>
          </p:cNvPicPr>
          <p:nvPr/>
        </p:nvPicPr>
        <p:blipFill>
          <a:blip r:embed="rId2" cstate="print"/>
          <a:srcRect r="893" b="21813"/>
          <a:stretch>
            <a:fillRect/>
          </a:stretch>
        </p:blipFill>
        <p:spPr bwMode="auto">
          <a:xfrm>
            <a:off x="683568" y="1484784"/>
            <a:ext cx="799288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СОСНА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9458" name="Picture 2" descr="http://cs4284.vk.me/u29770134/93074122/x_45ddf9dd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611560" y="1268760"/>
            <a:ext cx="4176464" cy="4594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stat16.privet.ru/lr/0b06aaaa8c4c3a506a804dbd5424d00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2267" b="7806"/>
          <a:stretch>
            <a:fillRect/>
          </a:stretch>
        </p:blipFill>
        <p:spPr bwMode="auto">
          <a:xfrm>
            <a:off x="5045018" y="1340768"/>
            <a:ext cx="355943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/>
            </a:r>
            <a:b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</a:br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ЯБЛОНЯ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482" name="Picture 2" descr="http://cs4284.vk.me/u29770134/93074122/x_98baeb5b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699792" y="1556792"/>
            <a:ext cx="41148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Осенью листья на деревьях меняют свой цвет и опадают, начинается…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628800"/>
            <a:ext cx="2972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листопад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2708920"/>
            <a:ext cx="523832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Опадают листья, жёлтым покрывалом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Оголив деревья, осень лес прибрав.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Красок разноцветных всюду разбросала,</a:t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 своей красою вновь очаровав.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2" name="Picture 2" descr="http://file.mobilmusic.ru/20/8a/83/713249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8760"/>
            <a:ext cx="7128792" cy="5408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2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25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кленовый лист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1743683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in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CCCC"/>
                  </a:outerShdw>
                </a:effectLst>
              </a14:hiddenEffects>
            </a:ext>
          </a:extLst>
        </p:spPr>
      </p:pic>
      <p:pic>
        <p:nvPicPr>
          <p:cNvPr id="1028" name="Picture 4" descr="http://im5-tub-ru.yandex.net/i?id=293952870-4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484784"/>
            <a:ext cx="15525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im4-tub-ru.yandex.net/i?id=19777382-40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3595393">
            <a:off x="406504" y="1219366"/>
            <a:ext cx="18669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://im3-tub-ru.yandex.net/i?id=139661439-00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980728"/>
            <a:ext cx="18954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http://im2-tub-ru.yandex.net/i?id=122205281-12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1340768"/>
            <a:ext cx="1547664" cy="1623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Прямоугольник 19"/>
          <p:cNvSpPr/>
          <p:nvPr/>
        </p:nvSpPr>
        <p:spPr>
          <a:xfrm>
            <a:off x="293678" y="188640"/>
            <a:ext cx="81490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 какого дерева </a:t>
            </a:r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какой листик</a:t>
            </a:r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323528" y="3573016"/>
            <a:ext cx="8496944" cy="2817604"/>
            <a:chOff x="323528" y="3645024"/>
            <a:chExt cx="8496944" cy="2817604"/>
          </a:xfrm>
        </p:grpSpPr>
        <p:pic>
          <p:nvPicPr>
            <p:cNvPr id="1040" name="Picture 16" descr="http://im5-tub-ru.yandex.net/i?id=475546872-27-72&amp;n=21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print"/>
            <a:srcRect r="50000" b="10443"/>
            <a:stretch>
              <a:fillRect/>
            </a:stretch>
          </p:blipFill>
          <p:spPr bwMode="auto">
            <a:xfrm>
              <a:off x="1907704" y="3645024"/>
              <a:ext cx="1728192" cy="244312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6" name="Picture 2" descr="http://cs4284.vk.me/u29770134/93074122/x_8db570b9.jpg"/>
            <p:cNvPicPr>
              <a:picLocks noChangeAspect="1" noChangeArrowheads="1"/>
            </p:cNvPicPr>
            <p:nvPr/>
          </p:nvPicPr>
          <p:blipFill>
            <a:blip r:embed="rId13" cstate="print"/>
            <a:srcRect r="46429" b="1116"/>
            <a:stretch>
              <a:fillRect/>
            </a:stretch>
          </p:blipFill>
          <p:spPr bwMode="auto">
            <a:xfrm>
              <a:off x="323528" y="3645024"/>
              <a:ext cx="1512168" cy="238763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7" name="Picture 4" descr="http://cs4284.vk.me/u29770134/93074122/x_0eec942d.jpg"/>
            <p:cNvPicPr>
              <a:picLocks noChangeAspect="1" noChangeArrowheads="1"/>
            </p:cNvPicPr>
            <p:nvPr/>
          </p:nvPicPr>
          <p:blipFill>
            <a:blip r:embed="rId14" cstate="print"/>
            <a:srcRect r="36302" b="3926"/>
            <a:stretch>
              <a:fillRect/>
            </a:stretch>
          </p:blipFill>
          <p:spPr bwMode="auto">
            <a:xfrm>
              <a:off x="3779912" y="3717032"/>
              <a:ext cx="1656184" cy="23118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8" name="Picture 4" descr="http://akak.ru/steps/pictures/000/074/529_large.jpg">
              <a:hlinkClick r:id="rId15"/>
            </p:cNvPr>
            <p:cNvPicPr>
              <a:picLocks noChangeAspect="1" noChangeArrowheads="1"/>
            </p:cNvPicPr>
            <p:nvPr/>
          </p:nvPicPr>
          <p:blipFill>
            <a:blip r:embed="rId16" cstate="print"/>
            <a:srcRect t="19739" r="45859" b="-105"/>
            <a:stretch>
              <a:fillRect/>
            </a:stretch>
          </p:blipFill>
          <p:spPr bwMode="auto">
            <a:xfrm>
              <a:off x="5508104" y="3645024"/>
              <a:ext cx="1728192" cy="250827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9" name="Picture 2" descr="http://cs4284.vk.me/u29770134/93074122/x_fd42bceb.jpg"/>
            <p:cNvPicPr>
              <a:picLocks noChangeAspect="1" noChangeArrowheads="1"/>
            </p:cNvPicPr>
            <p:nvPr/>
          </p:nvPicPr>
          <p:blipFill>
            <a:blip r:embed="rId17" cstate="print">
              <a:lum bright="-10000" contrast="10000"/>
            </a:blip>
            <a:srcRect r="37097" b="11179"/>
            <a:stretch>
              <a:fillRect/>
            </a:stretch>
          </p:blipFill>
          <p:spPr bwMode="auto">
            <a:xfrm>
              <a:off x="7236296" y="3789040"/>
              <a:ext cx="1584176" cy="219842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2339752" y="6093296"/>
              <a:ext cx="10040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</a:rPr>
                <a:t>РЯБИНА</a:t>
              </a:r>
              <a:endParaRPr lang="ru-RU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868144" y="6093296"/>
              <a:ext cx="10442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</a:rPr>
                <a:t>КАШТАН</a:t>
              </a:r>
              <a:endParaRPr lang="ru-RU" dirty="0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83568" y="6093296"/>
              <a:ext cx="9089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</a:rPr>
                <a:t>БЕРЁЗА</a:t>
              </a:r>
              <a:endParaRPr lang="ru-RU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355976" y="6021288"/>
              <a:ext cx="5910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</a:rPr>
                <a:t>ДУБ</a:t>
              </a:r>
              <a:endParaRPr lang="ru-RU" dirty="0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40352" y="6021288"/>
              <a:ext cx="7184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</a:rPr>
                <a:t>КЛЁН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L 0.15747 0.36736 " pathEditMode="relative" ptsTypes="AA">
                                      <p:cBhvr>
                                        <p:cTn id="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L 0.58975 0.4064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-0.01581 0.24144 " pathEditMode="relative" ptsTypes="AA">
                                      <p:cBhvr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38889E-6 1.11111E-6 L -0.58281 0.3044 " pathEditMode="relative" ptsTypes="AA">
                                      <p:cBhvr>
                                        <p:cTn id="27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L -0.19687 0.27315 " pathEditMode="relative" ptsTypes="AA">
                                      <p:cBhvr>
                                        <p:cTn id="34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кленовый лист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334874">
            <a:off x="4100262" y="2461371"/>
            <a:ext cx="1208610" cy="1029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in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CCCC"/>
                  </a:outerShdw>
                </a:effectLst>
              </a14:hiddenEffects>
            </a:ext>
          </a:extLst>
        </p:spPr>
      </p:pic>
      <p:pic>
        <p:nvPicPr>
          <p:cNvPr id="4" name="Picture 4" descr="кленовый лист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3" y="2780928"/>
            <a:ext cx="1320864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in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CCCC"/>
                  </a:outerShdw>
                </a:effectLst>
              </a14:hiddenEffects>
            </a:ext>
          </a:extLst>
        </p:spPr>
      </p:pic>
      <p:pic>
        <p:nvPicPr>
          <p:cNvPr id="5" name="Picture 4" descr="кленовый лист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40914"/>
            <a:ext cx="1311635" cy="1116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in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CCCC"/>
                  </a:outerShdw>
                </a:effectLst>
              </a14:hiddenEffects>
            </a:ext>
          </a:extLst>
        </p:spPr>
      </p:pic>
      <p:pic>
        <p:nvPicPr>
          <p:cNvPr id="6" name="Picture 4" descr="кленовый лист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03534"/>
            <a:ext cx="1383643" cy="117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in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CCCC"/>
                  </a:outerShdw>
                </a:effectLst>
              </a14:hiddenEffects>
            </a:ext>
          </a:extLst>
        </p:spPr>
      </p:pic>
      <p:pic>
        <p:nvPicPr>
          <p:cNvPr id="7" name="Picture 4" descr="кленовый лист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1" y="5013176"/>
            <a:ext cx="1320864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in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CCCC"/>
                  </a:outerShdw>
                </a:effectLst>
              </a14:hiddenEffects>
            </a:ext>
          </a:extLst>
        </p:spPr>
      </p:pic>
      <p:pic>
        <p:nvPicPr>
          <p:cNvPr id="8" name="Picture 4" descr="кленовый листок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85184"/>
            <a:ext cx="1440160" cy="1226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in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FFCCCC"/>
                  </a:outerShdw>
                </a:effectLst>
              </a14:hiddenEffects>
            </a:ext>
          </a:extLst>
        </p:spPr>
      </p:pic>
      <p:pic>
        <p:nvPicPr>
          <p:cNvPr id="9" name="Picture 4" descr="http://im5-tub-ru.yandex.net/i?id=293952870-46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3068960"/>
            <a:ext cx="15525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http://im8-tub-ru.yandex.net/i?id=393418039-6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708920"/>
            <a:ext cx="981075" cy="1428750"/>
          </a:xfrm>
          <a:prstGeom prst="rect">
            <a:avLst/>
          </a:prstGeom>
          <a:noFill/>
        </p:spPr>
      </p:pic>
      <p:pic>
        <p:nvPicPr>
          <p:cNvPr id="11" name="Picture 8" descr="http://im0-tub-ru.yandex.net/i?id=188161118-32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4509120"/>
            <a:ext cx="14287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0" descr="http://im4-tub-ru.yandex.net/i?id=19777382-40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99792" y="5157192"/>
            <a:ext cx="18669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http://im3-tub-ru.yandex.net/i?id=139661439-00-72&amp;n=2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44209" y="1412776"/>
            <a:ext cx="1624020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14" descr="http://im2-tub-ru.yandex.net/i?id=122205281-12-72&amp;n=21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99792" y="1484784"/>
            <a:ext cx="136207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1908092" y="332656"/>
            <a:ext cx="527759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Сосчитай листики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6" name="Picture 10" descr="http://im4-tub-ru.yandex.net/i?id=19777382-40-72&amp;n=2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3595393">
            <a:off x="526117" y="1242498"/>
            <a:ext cx="1666205" cy="1275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49152" y="548680"/>
            <a:ext cx="680763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3600" b="1" i="0" u="none" strike="noStrike" cap="none" spc="0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каком дереве можно сказать?</a:t>
            </a:r>
          </a:p>
          <a:p>
            <a:pPr algn="ctr"/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1988840"/>
            <a:ext cx="31683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Белоствольная</a:t>
            </a:r>
            <a:endParaRPr lang="ru-RU" sz="20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50764" y="4365104"/>
            <a:ext cx="11719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Хвойное</a:t>
            </a:r>
            <a:endParaRPr lang="ru-RU" sz="20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4293096"/>
            <a:ext cx="13399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Плакучая</a:t>
            </a:r>
            <a:endParaRPr lang="ru-RU" sz="20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092280" y="1484784"/>
            <a:ext cx="12360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Могучий</a:t>
            </a:r>
            <a:endParaRPr lang="ru-RU" sz="20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3275856" y="1268760"/>
            <a:ext cx="1512168" cy="2673588"/>
            <a:chOff x="3275856" y="1268760"/>
            <a:chExt cx="1512168" cy="2673588"/>
          </a:xfrm>
        </p:grpSpPr>
        <p:pic>
          <p:nvPicPr>
            <p:cNvPr id="16" name="Picture 2" descr="http://cs4284.vk.me/u29770134/93074122/x_8db570b9.jpg"/>
            <p:cNvPicPr>
              <a:picLocks noChangeAspect="1" noChangeArrowheads="1"/>
            </p:cNvPicPr>
            <p:nvPr/>
          </p:nvPicPr>
          <p:blipFill>
            <a:blip r:embed="rId2" cstate="print"/>
            <a:srcRect r="46429" b="1116"/>
            <a:stretch>
              <a:fillRect/>
            </a:stretch>
          </p:blipFill>
          <p:spPr bwMode="auto">
            <a:xfrm>
              <a:off x="3275856" y="1268760"/>
              <a:ext cx="1512168" cy="238763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" name="Прямоугольник 16"/>
            <p:cNvSpPr/>
            <p:nvPr/>
          </p:nvSpPr>
          <p:spPr>
            <a:xfrm>
              <a:off x="3707904" y="3573016"/>
              <a:ext cx="9089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</a:rPr>
                <a:t>БЕРЁЗА</a:t>
              </a:r>
              <a:endParaRPr lang="ru-RU" dirty="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948264" y="1916832"/>
            <a:ext cx="1656184" cy="2673588"/>
            <a:chOff x="6948264" y="1916832"/>
            <a:chExt cx="1656184" cy="2673588"/>
          </a:xfrm>
        </p:grpSpPr>
        <p:pic>
          <p:nvPicPr>
            <p:cNvPr id="18" name="Picture 4" descr="http://cs4284.vk.me/u29770134/93074122/x_0eec942d.jpg"/>
            <p:cNvPicPr>
              <a:picLocks noChangeAspect="1" noChangeArrowheads="1"/>
            </p:cNvPicPr>
            <p:nvPr/>
          </p:nvPicPr>
          <p:blipFill>
            <a:blip r:embed="rId3" cstate="print"/>
            <a:srcRect r="36302" b="3926"/>
            <a:stretch>
              <a:fillRect/>
            </a:stretch>
          </p:blipFill>
          <p:spPr bwMode="auto">
            <a:xfrm>
              <a:off x="6948264" y="1916832"/>
              <a:ext cx="1656184" cy="231183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" name="Прямоугольник 18"/>
            <p:cNvSpPr/>
            <p:nvPr/>
          </p:nvSpPr>
          <p:spPr>
            <a:xfrm>
              <a:off x="7452320" y="4221088"/>
              <a:ext cx="5910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</a:rPr>
                <a:t>ДУБ</a:t>
              </a:r>
              <a:endParaRPr lang="ru-RU" dirty="0"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2123728" y="4293096"/>
            <a:ext cx="1224136" cy="2344326"/>
            <a:chOff x="2123728" y="4293096"/>
            <a:chExt cx="1224136" cy="2344326"/>
          </a:xfrm>
        </p:grpSpPr>
        <p:pic>
          <p:nvPicPr>
            <p:cNvPr id="20" name="Picture 2" descr="http://cs10204.vk.me/u20146736/93074122/y_ef5a51a0.jpg"/>
            <p:cNvPicPr>
              <a:picLocks noChangeAspect="1" noChangeArrowheads="1"/>
            </p:cNvPicPr>
            <p:nvPr/>
          </p:nvPicPr>
          <p:blipFill>
            <a:blip r:embed="rId4" cstate="print"/>
            <a:srcRect l="8036" t="5312" r="60714" b="28000"/>
            <a:stretch>
              <a:fillRect/>
            </a:stretch>
          </p:blipFill>
          <p:spPr bwMode="auto">
            <a:xfrm>
              <a:off x="2123728" y="4293096"/>
              <a:ext cx="1224136" cy="202856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2483768" y="6237312"/>
              <a:ext cx="57169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000" b="1" dirty="0" smtClean="0">
                  <a:solidFill>
                    <a:srgbClr val="002060"/>
                  </a:solidFill>
                </a:rPr>
                <a:t>ель</a:t>
              </a:r>
              <a:endParaRPr lang="ru-RU" sz="2000" dirty="0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5220072" y="4365104"/>
            <a:ext cx="2546176" cy="2193899"/>
            <a:chOff x="5220072" y="4365104"/>
            <a:chExt cx="2546176" cy="2193899"/>
          </a:xfrm>
        </p:grpSpPr>
        <p:pic>
          <p:nvPicPr>
            <p:cNvPr id="22" name="Picture 2" descr="http://cs4284.vk.me/u29770134/93074122/x_81d86222.jpg"/>
            <p:cNvPicPr>
              <a:picLocks noChangeAspect="1" noChangeArrowheads="1"/>
            </p:cNvPicPr>
            <p:nvPr/>
          </p:nvPicPr>
          <p:blipFill>
            <a:blip r:embed="rId5" cstate="print">
              <a:lum bright="-10000" contrast="10000"/>
            </a:blip>
            <a:srcRect r="19226" b="11830"/>
            <a:stretch>
              <a:fillRect/>
            </a:stretch>
          </p:blipFill>
          <p:spPr bwMode="auto">
            <a:xfrm>
              <a:off x="5220072" y="4365104"/>
              <a:ext cx="1871712" cy="219389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4" name="Прямоугольник 23"/>
            <p:cNvSpPr/>
            <p:nvPr/>
          </p:nvSpPr>
          <p:spPr>
            <a:xfrm>
              <a:off x="7164288" y="6093296"/>
              <a:ext cx="601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002060"/>
                  </a:solidFill>
                </a:rPr>
                <a:t>ИВА</a:t>
              </a:r>
              <a:endParaRPr lang="ru-RU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БЕРЁЗА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http://cs4284.vk.me/u29770134/93074122/x_8db570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219575" cy="4572000"/>
          </a:xfrm>
          <a:prstGeom prst="rect">
            <a:avLst/>
          </a:prstGeom>
          <a:noFill/>
        </p:spPr>
      </p:pic>
      <p:pic>
        <p:nvPicPr>
          <p:cNvPr id="15364" name="Picture 4" descr="http://s1.maminklub.lv/cache/14/b8/14b80ff80d932d4ab30c490bd3bba0ec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628800"/>
            <a:ext cx="4287215" cy="4386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ДУБ</a:t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8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ww.thebushcraftstore.co.uk/ekmps/shops/bduimportsltd/images/oak-grade-1-%5b2%5d-6763-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700808"/>
            <a:ext cx="280987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cs4284.vk.me/u29770134/93074122/x_0eec942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268760"/>
            <a:ext cx="429577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КЛЁН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 descr="http://cs4284.vk.me/u29770134/93074122/x_fd42bceb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23528" y="1374318"/>
            <a:ext cx="4464496" cy="4826482"/>
          </a:xfrm>
          <a:prstGeom prst="rect">
            <a:avLst/>
          </a:prstGeom>
          <a:noFill/>
        </p:spPr>
      </p:pic>
      <p:pic>
        <p:nvPicPr>
          <p:cNvPr id="24580" name="Picture 4" descr="http://cs1660.vk.me/u1122448/97078039/x_58f6b70c.jpg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5076056" y="1412776"/>
            <a:ext cx="3458716" cy="4760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КАШТАН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1506" name="Picture 2" descr="http://cs4284.vk.me/u29770134/93074122/x_a29d3bb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467544" y="1488548"/>
            <a:ext cx="3528392" cy="4784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akak.ru/steps/pictures/000/074/529_larg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268760"/>
            <a:ext cx="4788024" cy="5107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im2-tub-ru.yandex.net/i?id=122205281-12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32656"/>
            <a:ext cx="1685603" cy="1768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cs4284.vk.me/u29770134/93074122/x_81d86222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2195736" y="1319504"/>
            <a:ext cx="4813937" cy="5169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ТОПОЛЬ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://cs4284.vk.me/u29770134/93074122/x_673264c2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23527" y="1484784"/>
            <a:ext cx="4217869" cy="4752528"/>
          </a:xfrm>
          <a:prstGeom prst="rect">
            <a:avLst/>
          </a:prstGeom>
          <a:noFill/>
        </p:spPr>
      </p:pic>
      <p:pic>
        <p:nvPicPr>
          <p:cNvPr id="17412" name="Picture 4" descr="http://cs9579.vk.com/u54666454/-14/x_f49e15b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628800"/>
            <a:ext cx="3886200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РЯБИНА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4" name="Picture 2" descr="http://s007.radikal.ru/i302/1102/e0/61c6c49c571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4266" r="4719" b="5634"/>
          <a:stretch>
            <a:fillRect/>
          </a:stretch>
        </p:blipFill>
        <p:spPr bwMode="auto">
          <a:xfrm>
            <a:off x="755576" y="1196752"/>
            <a:ext cx="4608512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http://funforkids.ru/pictures/ashberry/ashberry01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556792"/>
            <a:ext cx="23622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cs4284.vk.me/u29770134/93074122/x_dac999f2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23528" y="1628800"/>
            <a:ext cx="4295775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6" name="Picture 4" descr="http://www.ggpt.gomel.by/dl/%C7%CB%D5%C7%20-%20%D2%E5%F5%ED%EE%EB%EE%E3%E8%EB%E5%F1%EE%EF%F0%EE%EC%FB%F8%EB%E5%ED%ED%FB%F5%20%EF%F0%EE%E8%E7%E2%EE%E4%F1%F2%E2/%CA%F0%E0%F2%EA%E8%E9%20%EA%F3%F0%F1%20%EB%E5%EA%F6%E8%E9%20%EF%EE%20%E4%E8%F1%F6%E8%EF%EB%E8%ED%E0%EC/%CE%F1%ED%EE%E2%FB%20%EB%E5%F1%ED%EE%E3%EE%20%F5%EE%E7%F1%F2%E2%E0%20%D1%E8%E3%E0%E9/%F4%E0%E9%EB%FB/%CF%EE%F0%EE%E4%FB/%CB%E8%EF%E0.files/image00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4644008" y="1556792"/>
            <a:ext cx="417646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635896" y="260648"/>
            <a:ext cx="223224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600"/>
                </a:solidFill>
              </a:rPr>
              <a:t>липа</a:t>
            </a:r>
            <a:endParaRPr lang="ru-RU" sz="6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56</Words>
  <Application>Microsoft Office PowerPoint</Application>
  <PresentationFormat>Экран (4:3)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Деревья РОССИИ</vt:lpstr>
      <vt:lpstr>БЕРЁЗА</vt:lpstr>
      <vt:lpstr>ДУБ </vt:lpstr>
      <vt:lpstr>КЛЁН</vt:lpstr>
      <vt:lpstr> КАШТАН </vt:lpstr>
      <vt:lpstr>ИВА</vt:lpstr>
      <vt:lpstr>ТОПОЛЬ </vt:lpstr>
      <vt:lpstr>РЯБИНА</vt:lpstr>
      <vt:lpstr>Слайд 9</vt:lpstr>
      <vt:lpstr>Слайд 10</vt:lpstr>
      <vt:lpstr>ОЛЬХА</vt:lpstr>
      <vt:lpstr> ЕЛЬ </vt:lpstr>
      <vt:lpstr> СОСНА </vt:lpstr>
      <vt:lpstr> ЯБЛОНЯ </vt:lpstr>
      <vt:lpstr>Осенью листья на деревьях меняют свой цвет и опадают, начинается…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 Д</cp:lastModifiedBy>
  <cp:revision>12</cp:revision>
  <dcterms:modified xsi:type="dcterms:W3CDTF">2013-11-11T19:31:02Z</dcterms:modified>
</cp:coreProperties>
</file>