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3" r:id="rId7"/>
    <p:sldId id="262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59CE9F-CFE2-4D53-B6C2-CD95574DB244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424695-0FA7-416F-B9DE-ADD8FC97A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C434-47B2-463A-9DDB-BE952B7B428A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F562-FD65-45DC-B6F0-9F9CFB0EC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73C38-13EF-4F72-9936-90BE22DF0826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80F58-9C61-458F-91C4-0B546754B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5AFD-AC7C-4E78-9312-249CC243BE0F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3EF7A-2722-48C9-A70E-FF7BC7017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FFB26E-09EE-4E0F-90A0-D3977AF3ABC7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3C4211-B944-4457-B48C-75C4C636A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16B16-C829-4388-86C0-A41768A08637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88AA1-B973-436F-BCE6-321AF800D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B62119-AFA7-4FF4-BB12-5314A059776B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B20A8D-E0D8-4435-B517-25FD6A255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15CCB-6114-406C-81C5-A03F77EAE734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AA273-B08D-4C35-8E13-B39F49D08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C2C701-0296-4FB9-A2C2-E287D49A15A7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05189C-1911-4B4A-8B14-CE84E543F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C724E3-45F4-42EE-8128-D176318DBF23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BE89E9-58DE-4F52-AFCF-91129DD61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53446D-740D-4C9D-981D-F56F9877B7BF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6DF50C-F30D-48CD-9E94-854CEDC2C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1F5D29F-2AE0-4572-8DCA-0E98ABB02A3E}" type="datetimeFigureOut">
              <a:rPr lang="ru-RU"/>
              <a:pPr>
                <a:defRPr/>
              </a:pPr>
              <a:t>12.11.2013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95A8235D-B60F-4D37-9D24-B5DC96DEB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\&#1056;&#1072;&#1073;&#1086;&#1095;&#1080;&#1081;%20&#1089;&#1090;&#1086;&#1083;\&#1090;&#1077;&#1083;&#1077;&#1094;\&#1041;&#1086;&#1088;&#1080;&#1089;%20&#1044;&#1088;&#1072;&#1075;&#1080;&#1083;&#1077;&#1074;%20-%20&#1044;&#1077;&#1085;&#1100;%20&#1058;&#1077;&#1083;&#1100;&#1094;&#1072;%20%20(audiopoisk.com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7828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tx2">
                    <a:satMod val="130000"/>
                  </a:schemeClr>
                </a:solidFill>
              </a:rPr>
              <a:t>My horoscope Taurus</a:t>
            </a:r>
            <a:r>
              <a:rPr lang="ru-RU" sz="66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6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38" y="5929313"/>
            <a:ext cx="7072312" cy="7143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000" b="1" i="1" dirty="0" err="1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Ilya</a:t>
            </a:r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 </a:t>
            </a:r>
            <a:r>
              <a:rPr lang="en-US" sz="4000" b="1" i="1" dirty="0" err="1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koltashev</a:t>
            </a:r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.  6 “ B”</a:t>
            </a:r>
            <a:endParaRPr lang="ru-RU" sz="40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dirty="0"/>
          </a:p>
        </p:txBody>
      </p:sp>
      <p:pic>
        <p:nvPicPr>
          <p:cNvPr id="13315" name="Picture 2" descr="http://im6-tub-ru.yandex.net/i?id=193563700-0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071688"/>
            <a:ext cx="52149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Борис Драгилев - День Тельц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571500"/>
            <a:ext cx="7407275" cy="28575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7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000" b="1" smtClean="0">
                <a:effectLst/>
              </a:rPr>
              <a:t>Taurus is diligent, practical, self confident and persistently goes to its aim.</a:t>
            </a:r>
            <a:r>
              <a:rPr lang="ru-RU" sz="49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9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9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/>
              <a:t> </a:t>
            </a:r>
            <a:endParaRPr lang="ru-RU" sz="8800" dirty="0"/>
          </a:p>
        </p:txBody>
      </p:sp>
      <p:pic>
        <p:nvPicPr>
          <p:cNvPr id="14339" name="Picture 2" descr="http://im4-tub-ru.yandex.net/i?id=141597741-1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2643188"/>
            <a:ext cx="507206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342582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67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6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Taurus is modest, caring, honest.</a:t>
            </a:r>
            <a:r>
              <a:rPr lang="ru-RU" sz="67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67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7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/>
              <a:t> </a:t>
            </a:r>
            <a:endParaRPr lang="ru-RU" sz="8800" dirty="0"/>
          </a:p>
        </p:txBody>
      </p:sp>
      <p:pic>
        <p:nvPicPr>
          <p:cNvPr id="15363" name="Picture 4" descr="http://im3-tub-ru.yandex.net/i?id=82438439-2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2786063"/>
            <a:ext cx="42767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2116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8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357188"/>
            <a:ext cx="7407275" cy="9286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6600" b="1" dirty="0" smtClean="0"/>
              <a:t>Taurus stubborn and patient</a:t>
            </a:r>
            <a:endParaRPr lang="ru-RU" sz="6600" dirty="0"/>
          </a:p>
        </p:txBody>
      </p:sp>
      <p:pic>
        <p:nvPicPr>
          <p:cNvPr id="16387" name="Picture 8" descr="http://im6-tub-ru.yandex.net/i?id=95789510-2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0" y="3071813"/>
            <a:ext cx="55006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997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sz="7300" b="1" dirty="0" smtClean="0">
                <a:solidFill>
                  <a:schemeClr val="tx2">
                    <a:satMod val="130000"/>
                  </a:schemeClr>
                </a:solidFill>
              </a:rPr>
              <a:t>Taurus tender and gentle</a:t>
            </a: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8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/>
              <a:t> </a:t>
            </a:r>
            <a:endParaRPr lang="ru-RU" sz="8800" dirty="0"/>
          </a:p>
        </p:txBody>
      </p:sp>
      <p:pic>
        <p:nvPicPr>
          <p:cNvPr id="17411" name="Picture 2" descr="http://im8-tub-ru.yandex.net/i?id=163551914-0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357438"/>
            <a:ext cx="6286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2116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8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357188"/>
            <a:ext cx="7407275" cy="9286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6600" b="1" dirty="0" smtClean="0"/>
              <a:t> Taurus loves to eat</a:t>
            </a:r>
            <a:endParaRPr lang="ru-RU" sz="6600" b="1" dirty="0"/>
          </a:p>
        </p:txBody>
      </p:sp>
      <p:pic>
        <p:nvPicPr>
          <p:cNvPr id="18435" name="Picture 2" descr="http://im8-tub-ru.yandex.net/i?id=117327490-0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2928938"/>
            <a:ext cx="48577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8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/>
              <a:t> </a:t>
            </a:r>
            <a:endParaRPr lang="ru-RU" sz="8800" dirty="0"/>
          </a:p>
        </p:txBody>
      </p:sp>
      <p:pic>
        <p:nvPicPr>
          <p:cNvPr id="30724" name="Picture 4" descr="http://im0-tub-ru.yandex.net/i?id=474828418-5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928934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26" name="Picture 6" descr="http://im4-tub-ru.yandex.net/i?id=19215861-5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928670"/>
            <a:ext cx="21526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28" name="Picture 8" descr="http://im2-tub-ru.yandex.net/i?id=170460780-57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786322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0730" name="Picture 10" descr="http://im8-tub-ru.yandex.net/i?id=19669531-3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571480"/>
            <a:ext cx="13906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32" name="Picture 12" descr="http://im7-tub-ru.yandex.net/i?id=116667124-25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2928934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34" name="Picture 14" descr="http://im5-tub-ru.yandex.net/i?id=127236656-16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928670"/>
            <a:ext cx="184785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9465" name="Picture 16" descr="http://im3-tub-ru.yandex.net/i?id=691758917-34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63" y="1857375"/>
            <a:ext cx="30003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18" descr="http://im4-tub-ru.yandex.net/i?id=194688382-51-72&amp;n=2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4857760"/>
            <a:ext cx="19050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2116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8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357188"/>
            <a:ext cx="7407275" cy="9286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6600" b="1" dirty="0" smtClean="0"/>
              <a:t>Taurus likes beautiful girls </a:t>
            </a:r>
            <a:endParaRPr lang="ru-RU" sz="6600" b="1" dirty="0"/>
          </a:p>
        </p:txBody>
      </p:sp>
      <p:pic>
        <p:nvPicPr>
          <p:cNvPr id="20483" name="Picture 2" descr="http://nomer7777.ucoz.ru/_fr/2/6376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543175"/>
            <a:ext cx="607218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285750"/>
            <a:ext cx="7407275" cy="3000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8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sz="6700" b="1" dirty="0" smtClean="0">
                <a:solidFill>
                  <a:schemeClr val="tx2">
                    <a:satMod val="130000"/>
                  </a:schemeClr>
                </a:solidFill>
              </a:rPr>
              <a:t>Taurus - a real man in everything</a:t>
            </a:r>
            <a:r>
              <a:rPr lang="ru-RU" sz="80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80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80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428625"/>
            <a:ext cx="7407275" cy="257175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/>
              <a:t> </a:t>
            </a:r>
            <a:endParaRPr lang="ru-RU" sz="8800" dirty="0"/>
          </a:p>
        </p:txBody>
      </p:sp>
      <p:pic>
        <p:nvPicPr>
          <p:cNvPr id="21507" name="Picture 10" descr="http://im5-tub-ru.yandex.net/i?id=52826298-1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2428875"/>
            <a:ext cx="5500687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46</Words>
  <PresentationFormat>Экран (4:3)</PresentationFormat>
  <Paragraphs>18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23" baseType="lpstr">
      <vt:lpstr>Corbel</vt:lpstr>
      <vt:lpstr>Arial</vt:lpstr>
      <vt:lpstr>Wingdings 2</vt:lpstr>
      <vt:lpstr>Verdana</vt:lpstr>
      <vt:lpstr>Calibri</vt:lpstr>
      <vt:lpstr>Gill Sans MT</vt:lpstr>
      <vt:lpstr>Algerian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My horoscope Taurus </vt:lpstr>
      <vt:lpstr> Taurus is diligent, practical, self confident and persistently goes to its aim. </vt:lpstr>
      <vt:lpstr> Taurus is modest, caring, honest. </vt:lpstr>
      <vt:lpstr> </vt:lpstr>
      <vt:lpstr> Taurus tender and gentle </vt:lpstr>
      <vt:lpstr> </vt:lpstr>
      <vt:lpstr> </vt:lpstr>
      <vt:lpstr> </vt:lpstr>
      <vt:lpstr> Taurus - a real man in everything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horoscope</dc:title>
  <cp:lastModifiedBy>kuv</cp:lastModifiedBy>
  <cp:revision>12</cp:revision>
  <dcterms:modified xsi:type="dcterms:W3CDTF">2013-11-12T08:02:16Z</dcterms:modified>
</cp:coreProperties>
</file>