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57" r:id="rId3"/>
    <p:sldId id="269" r:id="rId4"/>
  </p:sldIdLst>
  <p:sldSz cx="6858000" cy="9144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6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714500" y="4165600"/>
            <a:ext cx="4629150" cy="2525816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14500" y="6671096"/>
            <a:ext cx="4629150" cy="18288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5156716" y="1676588"/>
            <a:ext cx="3048000" cy="285750"/>
          </a:xfrm>
        </p:spPr>
        <p:txBody>
          <a:bodyPr/>
          <a:lstStyle/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4241152" y="5687573"/>
            <a:ext cx="4876800" cy="288036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85750" y="0"/>
            <a:ext cx="457200" cy="9144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07252" y="0"/>
            <a:ext cx="78498" cy="9144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742950" y="0"/>
            <a:ext cx="136404" cy="9144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855990" y="0"/>
            <a:ext cx="172710" cy="9144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79758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685800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40584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294980" y="0"/>
            <a:ext cx="0" cy="9144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001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6835392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914400" y="0"/>
            <a:ext cx="57150" cy="9144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457200" y="4572000"/>
            <a:ext cx="971550" cy="17272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982224" y="6489003"/>
            <a:ext cx="481068" cy="85523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818310" y="7334176"/>
            <a:ext cx="102870" cy="18288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248156" y="7717536"/>
            <a:ext cx="205740" cy="3657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428750" y="5994400"/>
            <a:ext cx="274320" cy="48768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994158" y="6571603"/>
            <a:ext cx="457200" cy="690032"/>
          </a:xfrm>
        </p:spPr>
        <p:txBody>
          <a:bodyPr/>
          <a:lstStyle/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2573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42900" y="2133600"/>
            <a:ext cx="5600700" cy="649833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3860800"/>
            <a:ext cx="4629150" cy="273812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14500" y="6680200"/>
            <a:ext cx="4629150" cy="18288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5155692" y="1671701"/>
            <a:ext cx="3048000" cy="285750"/>
          </a:xfrm>
        </p:spPr>
        <p:txBody>
          <a:bodyPr/>
          <a:lstStyle/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4241292" y="5683758"/>
            <a:ext cx="4876800" cy="288036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285750" y="0"/>
            <a:ext cx="457200" cy="9144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07252" y="0"/>
            <a:ext cx="78498" cy="9144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742950" y="0"/>
            <a:ext cx="136404" cy="9144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55990" y="0"/>
            <a:ext cx="172710" cy="9144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79758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685800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640584" y="0"/>
            <a:ext cx="0" cy="9144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294980" y="0"/>
            <a:ext cx="0" cy="9144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8001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914400" y="0"/>
            <a:ext cx="57150" cy="9144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457200" y="4572000"/>
            <a:ext cx="971550" cy="17272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993528" y="6489003"/>
            <a:ext cx="481068" cy="855232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818310" y="7334176"/>
            <a:ext cx="102870" cy="18288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248156" y="7721600"/>
            <a:ext cx="205740" cy="3657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409280" y="5973184"/>
            <a:ext cx="274320" cy="48768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6823458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005462" y="6571603"/>
            <a:ext cx="457200" cy="690032"/>
          </a:xfrm>
        </p:spPr>
        <p:txBody>
          <a:bodyPr/>
          <a:lstStyle/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342900" y="2133600"/>
            <a:ext cx="274320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3202686" y="2133600"/>
            <a:ext cx="274320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5657850" cy="1524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342900" y="3149600"/>
            <a:ext cx="2743200" cy="5181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3278981" y="3149600"/>
            <a:ext cx="2743200" cy="5181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342900" y="2092960"/>
            <a:ext cx="2743200" cy="87782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3257550" y="2092960"/>
            <a:ext cx="2743200" cy="87782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688658" y="4400550"/>
            <a:ext cx="8412480" cy="3429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09210" y="365760"/>
            <a:ext cx="1145286" cy="664464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68630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4644222" y="0"/>
            <a:ext cx="0" cy="9144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228600" y="365760"/>
            <a:ext cx="4229100" cy="843686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672370" y="4400550"/>
            <a:ext cx="8412480" cy="3429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4629150" cy="9144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4349" y="353060"/>
            <a:ext cx="1143000" cy="6608064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468630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4644222" y="0"/>
            <a:ext cx="0" cy="9144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6572250" y="0"/>
            <a:ext cx="0" cy="9144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5600700" cy="1524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5600700" cy="64983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5105400" y="1554482"/>
            <a:ext cx="2682240" cy="288036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96C9CFC-12D2-4DF1-85E5-E15C73115208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4309190" y="5089667"/>
            <a:ext cx="4267200" cy="27432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7150" y="0"/>
            <a:ext cx="0" cy="9144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743700" y="0"/>
            <a:ext cx="0" cy="9144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6629400" y="0"/>
            <a:ext cx="228600" cy="9144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686550" y="0"/>
            <a:ext cx="0" cy="9144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6117336" y="7620000"/>
            <a:ext cx="411480" cy="73152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096762" y="7645400"/>
            <a:ext cx="457200" cy="694944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A7A6B2B-8F70-4FB5-B622-4E45760B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search?p=297&amp;ed=1&amp;stype=simage&amp;text=%D0%BF%D0%B0%D0%BC%D1%8F%D1%82%D0%BA%D0%B0%20%D0%B4%D0%BB%D1%8F%20%D1%80%D0%BE%D0%B4%D0%B8%D1%82%D0%B5%D0%BB%D0%B5%D0%B9%20%D0%B2%20%D0%BD%D0%B0%D1%87%D0%B0%D0%BB%D1%8C%D0%BD%D0%BE%D0%B9%20%D1%88%D0%BA%D0%BE%D0%BB%D0%B5&amp;spsite=fio.novgorod.ru&amp;img_url=fio.novgorod.ru/projects/Project271/_derived/toppage2.htm_cmp_sweets010_hbtn_p.gif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images.yandex.ru/search?p=297&amp;ed=1&amp;stype=simage&amp;text=%D0%BF%D0%B0%D0%BC%D1%8F%D1%82%D0%BA%D0%B0%20%D0%B4%D0%BB%D1%8F%20%D1%80%D0%BE%D0%B4%D0%B8%D1%82%D0%B5%D0%BB%D0%B5%D0%B9%20%D0%B2%20%D0%BD%D0%B0%D1%87%D0%B0%D0%BB%D1%8C%D0%BD%D0%BE%D0%B9%20%D1%88%D0%BA%D0%BE%D0%BB%D0%B5&amp;spsite=fio.novgorod.ru&amp;img_url=fio.novgorod.ru/projects/Project271/_derived/toppage2.htm_cmp_sweets010_hbtn_p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llday.ru/uploads/posts/1191269251_c4133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mousosh12.far.ru/images/MenuRis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12" y="857224"/>
            <a:ext cx="4629150" cy="252581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Памятки для родителей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амятки для родителе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8" y="4071934"/>
            <a:ext cx="42862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22" y="214282"/>
            <a:ext cx="4714908" cy="107157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Родителям о наказаниях</a:t>
            </a:r>
            <a:endParaRPr lang="ru-RU" sz="2400" dirty="0"/>
          </a:p>
        </p:txBody>
      </p:sp>
      <p:pic>
        <p:nvPicPr>
          <p:cNvPr id="4" name="Рисунок 61" descr="http://im7-tub.yandex.net/i?id=13909604-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85794" y="1366044"/>
            <a:ext cx="6072206" cy="766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Шлепая ребенка, вы учите его бояться вас.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Проявляя при детях худшие черты своего характера, вы показываете им плохой пример.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Телесные наказания требуют от родителей меньше всего ума и способностей, чем любые другие воспитательные меры.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Шлепки могут только утвердить, но не изменить поведение ребенка.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Если вы шлепаете ребенка «под горячую руку», это означает, что вы хуже владеете собой, нежели требуете того от ребенка.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Задача дисциплинарной техники - изменить желания ребенка, а не только его поведение.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Очень часто наказание не исправляет поведение, а лишь преображает его.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(Наказания вынуждают ребенка опасаться потерять родительскую любовь. Он чувствует себя отверженным и начинает ревновать к брату или сестре, а порой и к родителям. У наказанного ребенка может возникнуть враждебное чувство к родителям. И едва в нем объединятся два чувства - любовь и ненависть, - как сразу возникнет конфликт.)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Частые наказания побуждают ребенка оставаться инфантильным.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Наказание может заставить ребенка привлекать внимание родителей любыми средствами.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Нельзя наказывать ребенка до 2,5-3 лет.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заменить наказания?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Терпением.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самая большая добродетель, которая только может быть у родителей.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Объяснением.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Объясните ребенку, почему его поведение неправильно, но будьте предельно кратки.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Отвлечением.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Постарайтесь предложить вашему ребенку что-нибудь более привлекательное, чем то, что ему хочется.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Неторопливостью.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спешите наказывать сына или дочь - подождите, пока поступок повторится.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Наградами.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конце концов, они более эффективны, чем наказание.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                              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поддержать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самоценность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ребенка?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Безусловно, принимайте ребенка!  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 и заинтересованно выслушивайте рассказы о его переживаниях и потребностях. 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Чаще бывайте с ребенком (играйте, читайте, гуляйте и т.п.) 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вмешивайтесь в те его занятия, с которыми он справляется сам. 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Помогайте, когда он просит. 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Поддерживайте каждый успех. 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Делитесь своими чувствами, проявляя доверие к ребенку. 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Конструктивно решайте конфликты. 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Используйте в повседневном общении приветливые фразы, ласковые слова. 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Обнимайте ребенка не менее четырех раз в день.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46" y="357158"/>
            <a:ext cx="2286016" cy="10715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ребёнок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провинился…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57232" y="2214546"/>
            <a:ext cx="600076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принимайтесь за воспитание в плохом настроении.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Ясно определите, что Вы хотите от ребёнка (и объясните ему это), а также узнайте, что он думает по этому поводу.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показывайте готовых решений.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унижайте ребенка словами типа: «А у тебя вообще голова на плечах есть?»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угрожайте: «Если ты ещё раз сделаешь – ты у меня получишь».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вымогайте обещаний, для ребенка они ничего не значат.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Сразу дайте оценку поступку, ошибке и сделайте паузу. Оценивайте поступок, а не личность: не – «Ты плохой», а – «Ты поступил плохо».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замечания прикоснитесь к ребенку и дайте почувствовать, что Вы ему сочувствуете, верите в него.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61" descr="http://im7-tub.yandex.net/i?id=13909604-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38 из 389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52" y="428596"/>
            <a:ext cx="2047875" cy="136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28 из 389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34" y="6143636"/>
            <a:ext cx="1552575" cy="222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852</TotalTime>
  <Words>148</Words>
  <Application>Microsoft Office PowerPoint</Application>
  <PresentationFormat>Экран (4:3)</PresentationFormat>
  <Paragraphs>45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Памятки для родителей</vt:lpstr>
      <vt:lpstr>Родителям о наказаниях</vt:lpstr>
      <vt:lpstr>Если ребёнок  провинился…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</cp:lastModifiedBy>
  <cp:revision>96</cp:revision>
  <dcterms:created xsi:type="dcterms:W3CDTF">2010-06-29T17:52:38Z</dcterms:created>
  <dcterms:modified xsi:type="dcterms:W3CDTF">2013-11-12T14:41:25Z</dcterms:modified>
</cp:coreProperties>
</file>