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095B8C-84EA-4E6B-8445-2A322A1BCDB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D566C33-C22F-459F-9E04-20B561CD61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400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Сказка о волшебных фруктах и овощах :</a:t>
            </a:r>
            <a:endParaRPr lang="ru-RU" sz="2800" i="1" dirty="0" smtClean="0">
              <a:solidFill>
                <a:srgbClr val="FFFF00"/>
              </a:solidFill>
            </a:endParaRPr>
          </a:p>
          <a:p>
            <a:r>
              <a:rPr lang="ru-RU" sz="2800" i="1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sz="2800" b="1" i="1" dirty="0" smtClean="0">
                <a:solidFill>
                  <a:srgbClr val="FFFF00"/>
                </a:solidFill>
              </a:rPr>
              <a:t>«Как зайчонок Кузя маму вылечил» </a:t>
            </a:r>
            <a:endParaRPr lang="ru-RU" sz="2800" i="1" dirty="0" smtClean="0">
              <a:solidFill>
                <a:srgbClr val="FFFF00"/>
              </a:solidFill>
            </a:endParaRPr>
          </a:p>
          <a:p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Мудрые сказки о полезной </a:t>
            </a:r>
            <a:r>
              <a:rPr lang="ru-RU" i="1" dirty="0" smtClean="0">
                <a:solidFill>
                  <a:srgbClr val="FF0000"/>
                </a:solidFill>
              </a:rPr>
              <a:t>еде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для детей  и родителей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4000"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</a:rPr>
              <a:t>Однажды зайчиха заболела. 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Решил зайчонок Кузя найти лекарство для мамы.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Сказка о здоровой пище - Как зайчонок Кузя маму вылечил 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3857652" cy="4643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http://www.dobrieskazki.ru/fruit_colour_in/zayts_plachet_2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736"/>
            <a:ext cx="400052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19200"/>
          </a:xfrm>
        </p:spPr>
        <p:txBody>
          <a:bodyPr>
            <a:normAutofit/>
          </a:bodyPr>
          <a:lstStyle/>
          <a:p>
            <a:pPr algn="ctr"/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26232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Ходил, он ходил и попал в яблоневый сад. Сел Кузя под яблонькой и заплакал: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- Бедная моя больная мама. Где мне лекарство для нее найти?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- </a:t>
            </a:r>
            <a:br>
              <a:rPr lang="ru-RU" sz="2400" dirty="0" smtClean="0"/>
            </a:br>
            <a:r>
              <a:rPr lang="ru-RU" sz="2400" dirty="0" smtClean="0"/>
              <a:t>-</a:t>
            </a:r>
            <a:r>
              <a:rPr lang="ru-RU" sz="2400" dirty="0" smtClean="0">
                <a:solidFill>
                  <a:srgbClr val="FF0000"/>
                </a:solidFill>
              </a:rPr>
              <a:t>Не плачь, зайчонок, - говорит ему одно яблочко. - Отнеси меня к своей маме.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Я ее вылечу. Кузя так и сделал. 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Яблок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14488"/>
            <a:ext cx="471490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Съела зайчиха яблочко и сразу выздоровела.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Мама-зайчиха была очень умной.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Она сохранила яблочные семечки и посадила в лесу на полянке яблоньку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Лекарь яблок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928802"/>
            <a:ext cx="5857915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7158" y="4572008"/>
            <a:ext cx="8405842" cy="928694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тех пор заяц Кузя всех жителей леса яблоками кормит и лечит.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Яблоками кормит - от болезней спасае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35824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285728"/>
            <a:ext cx="4040188" cy="1875865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4114800" cy="14287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Мишка и мышка больше всех яблочки любят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786314" y="285728"/>
            <a:ext cx="4040188" cy="1357322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Ежиха</a:t>
            </a:r>
            <a:r>
              <a:rPr lang="ru-RU" sz="2400" dirty="0" smtClean="0">
                <a:solidFill>
                  <a:srgbClr val="FF0000"/>
                </a:solidFill>
              </a:rPr>
              <a:t> свое больное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сердце</a:t>
            </a:r>
            <a:r>
              <a:rPr lang="ru-RU" sz="2400" dirty="0" smtClean="0">
                <a:solidFill>
                  <a:srgbClr val="FF0000"/>
                </a:solidFill>
              </a:rPr>
              <a:t> яблоками лечит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Умные любят яблочки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3171825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Ежиха свое больное сердце яблоками лечит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214554"/>
            <a:ext cx="364333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7146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Мама зайчиха открыла в лесу яблочное кафе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и всех угощает яблочными блюдами.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Весной она поит зайчат чаем из яблоневых лепестков,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чтобы они простудой не болели.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Яблочное кафе и лечебные яблочные блюда - вкусное меню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862262"/>
            <a:ext cx="5357850" cy="3424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3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</TotalTime>
  <Words>74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Мудрые сказки о полезной еде  для детей  и родителей</vt:lpstr>
      <vt:lpstr>Однажды зайчиха заболела.  Решил зайчонок Кузя найти лекарство для мамы.  </vt:lpstr>
      <vt:lpstr>Слайд 3</vt:lpstr>
      <vt:lpstr>-  -Не плачь, зайчонок, - говорит ему одно яблочко. - Отнеси меня к своей маме.  Я ее вылечу. Кузя так и сделал.  </vt:lpstr>
      <vt:lpstr>Съела зайчиха яблочко и сразу выздоровела.  Мама-зайчиха была очень умной.  Она сохранила яблочные семечки и посадила в лесу на полянке яблоньку</vt:lpstr>
      <vt:lpstr>Слайд 6</vt:lpstr>
      <vt:lpstr>Мишка и мышка больше всех яблочки любят </vt:lpstr>
      <vt:lpstr>Мама зайчиха открыла в лесу яблочное кафе  и всех угощает яблочными блюдами.   Весной она поит зайчат чаем из яблоневых лепестков,  чтобы они простудой не болели.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Мудрые сказки о полезной еде</dc:title>
  <dc:creator>8</dc:creator>
  <cp:lastModifiedBy>8</cp:lastModifiedBy>
  <cp:revision>8</cp:revision>
  <dcterms:created xsi:type="dcterms:W3CDTF">2013-10-09T06:54:02Z</dcterms:created>
  <dcterms:modified xsi:type="dcterms:W3CDTF">2013-11-12T15:56:49Z</dcterms:modified>
</cp:coreProperties>
</file>