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7" r:id="rId5"/>
    <p:sldId id="258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alexey-savrasov.ru/kartina/38.php" TargetMode="External"/><Relationship Id="rId13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12" Type="http://schemas.openxmlformats.org/officeDocument/2006/relationships/hyperlink" Target="http://alexey-savrasov.ru/kartina/32.php" TargetMode="External"/><Relationship Id="rId2" Type="http://schemas.openxmlformats.org/officeDocument/2006/relationships/hyperlink" Target="http://alexey-savrasov.ru/kartina5/110.php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alexey-savrasov.ru/kartina/26.php" TargetMode="External"/><Relationship Id="rId11" Type="http://schemas.openxmlformats.org/officeDocument/2006/relationships/image" Target="../media/image7.jpeg"/><Relationship Id="rId5" Type="http://schemas.openxmlformats.org/officeDocument/2006/relationships/image" Target="../media/image4.jpeg"/><Relationship Id="rId10" Type="http://schemas.openxmlformats.org/officeDocument/2006/relationships/hyperlink" Target="http://alexey-savrasov.ru/kartina5/115.php" TargetMode="External"/><Relationship Id="rId4" Type="http://schemas.openxmlformats.org/officeDocument/2006/relationships/hyperlink" Target="http://alexey-savrasov.ru/kartina/36.php" TargetMode="External"/><Relationship Id="rId9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1" descr="Описание: http://img0.liveinternet.ru/images/attach/b/0/25/76/25076176_Grachi_prileteli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42606" y="83501"/>
            <a:ext cx="5201394" cy="67744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Box 3"/>
          <p:cNvSpPr txBox="1"/>
          <p:nvPr/>
        </p:nvSpPr>
        <p:spPr>
          <a:xfrm>
            <a:off x="179512" y="1124744"/>
            <a:ext cx="352839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1. Рассмотри  внимательно картину  русского художника </a:t>
            </a:r>
          </a:p>
          <a:p>
            <a:pPr algn="ctr"/>
            <a:r>
              <a:rPr lang="ru-RU" dirty="0" smtClean="0"/>
              <a:t> Алексея Кондратьевича </a:t>
            </a:r>
            <a:r>
              <a:rPr lang="ru-RU" dirty="0" err="1" smtClean="0"/>
              <a:t>Саврасова</a:t>
            </a:r>
            <a:r>
              <a:rPr lang="ru-RU" dirty="0" smtClean="0"/>
              <a:t> «Грачи прилетели».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2. Задай учителю вопросы о биографии и творчестве художника.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2" descr="Описание: художн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3807008" cy="56886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4427984" y="-799564"/>
            <a:ext cx="4464496" cy="69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6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Алексей Кондратьевич Саврасов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родился 12 мая 1830 года.  Он родился в Москве. В 12 лет научился рисовать. В 1844 году поступил учиться в Московское училище живописи и ваяния (МУЖВ). Но из-за болезни матери прекратил учебу. Только в 1848 году смог продолжить учебу. Алексею Кондратьевичу было присуще правдиво чувствовать и воплощать на холсте образы природы.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А.К. Саврасов умер 26 сентября 1 897 года.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В наше время картины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А.К.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Саврасова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украшают лучшие музей России и мира.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Хоровод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04664"/>
            <a:ext cx="2699923" cy="26642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179512" y="3212976"/>
            <a:ext cx="2880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Хоровод в селе (1873-1874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гг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Picture 4" descr="кремль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3928" y="1412776"/>
            <a:ext cx="2016224" cy="25499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2627784" y="4005064"/>
            <a:ext cx="35283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Вид на Московский Кремль (1873 г)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4" name="Picture 6" descr="берег реки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88224" y="692696"/>
            <a:ext cx="2088232" cy="246902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TextBox 6"/>
          <p:cNvSpPr txBox="1"/>
          <p:nvPr/>
        </p:nvSpPr>
        <p:spPr>
          <a:xfrm>
            <a:off x="6660232" y="3356992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Берег реки (1879 г)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6" name="Picture 8" descr="монастырь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00192" y="3933056"/>
            <a:ext cx="2592288" cy="18298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TextBox 8"/>
          <p:cNvSpPr txBox="1"/>
          <p:nvPr/>
        </p:nvSpPr>
        <p:spPr>
          <a:xfrm>
            <a:off x="5868144" y="6021288"/>
            <a:ext cx="32758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Новодевичий монастырь (1890г)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8" name="Picture 10" descr="После дождя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95536" y="3789040"/>
            <a:ext cx="1872208" cy="227969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1" name="TextBox 10"/>
          <p:cNvSpPr txBox="1"/>
          <p:nvPr/>
        </p:nvSpPr>
        <p:spPr>
          <a:xfrm>
            <a:off x="107504" y="6237312"/>
            <a:ext cx="2376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После дождя (1880-е г)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20" name="Picture 12" descr="половодье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203848" y="4509120"/>
            <a:ext cx="2304256" cy="164009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3" name="TextBox 12"/>
          <p:cNvSpPr txBox="1"/>
          <p:nvPr/>
        </p:nvSpPr>
        <p:spPr>
          <a:xfrm>
            <a:off x="2555776" y="6309320"/>
            <a:ext cx="33123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Ранняя весна. Половодье. (1868 г) 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987824" y="260648"/>
            <a:ext cx="3888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Arial Black" pitchFamily="34" charset="0"/>
              </a:rPr>
              <a:t>Картины великого русского художника</a:t>
            </a:r>
          </a:p>
          <a:p>
            <a:pPr algn="ctr"/>
            <a:r>
              <a:rPr lang="ru-RU" b="1" dirty="0" smtClean="0">
                <a:latin typeface="Arial Black" pitchFamily="34" charset="0"/>
              </a:rPr>
              <a:t> А. К. </a:t>
            </a:r>
            <a:r>
              <a:rPr lang="ru-RU" b="1" dirty="0" err="1" smtClean="0">
                <a:latin typeface="Arial Black" pitchFamily="34" charset="0"/>
              </a:rPr>
              <a:t>Саврасова</a:t>
            </a:r>
            <a:endParaRPr lang="ru-RU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писание: http://img0.liveinternet.ru/images/attach/b/0/25/76/25076176_Grachi_prileteli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04664"/>
            <a:ext cx="3151361" cy="41044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4427984" y="260648"/>
            <a:ext cx="4464496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Устно опиши картину по плану.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План.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Название картины и имя ее автора.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Время года, изображенное на картине.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Первый план картины(берёзки, грачи, пруд, снег).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Второй план картины (забор, колокольня).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Третий план картины.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Твое отношение к картине.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4581128"/>
            <a:ext cx="78488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Слова для справок: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первый план картины, второй план картины, третий план картины, начало весны; тонкие, кривые, но милые березки; оттаявший пруд; отражается небо, старый забор, чернеют поля. Выглянуло весеннее солнышко. Грачи галдят (горланят), хлопотливо летают над деревьями, торопятся вить гнезда. Облака и снег переливаются  разными цветами радуги.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писание: http://img0.liveinternet.ru/images/attach/b/0/25/76/25076176_Grachi_prileteli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3096344" cy="40328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3635896" y="188640"/>
            <a:ext cx="550810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Спиши текст. Вставь пропущенные слова.</a:t>
            </a:r>
            <a:endParaRPr lang="ru-RU" sz="900" b="1" dirty="0" smtClean="0"/>
          </a:p>
          <a:p>
            <a:endParaRPr lang="ru-RU" sz="1000" b="1" dirty="0" smtClean="0"/>
          </a:p>
          <a:p>
            <a:pPr algn="just"/>
            <a:r>
              <a:rPr lang="ru-RU" sz="1000" b="1" dirty="0" smtClean="0"/>
              <a:t>	</a:t>
            </a:r>
            <a:r>
              <a:rPr lang="ru-RU" sz="2000" dirty="0" smtClean="0"/>
              <a:t>Весна. Начало … . У горизонта … покрыто  … тучами. Но чем выше …, тем реже …, … голубее. Вот выглянуло …  …. . Облака переливаются …  … . Они зеленоватые …, … . А у горизонта … и … . Кажется вот – </a:t>
            </a:r>
            <a:r>
              <a:rPr lang="ru-RU" sz="2000" dirty="0" err="1" smtClean="0"/>
              <a:t>вот</a:t>
            </a:r>
            <a:r>
              <a:rPr lang="ru-RU" sz="2000" dirty="0" smtClean="0"/>
              <a:t> пойдет …, … дождь. Воздух  … , но приятный и пахнет …  … .</a:t>
            </a:r>
          </a:p>
          <a:p>
            <a:pPr algn="just"/>
            <a:r>
              <a:rPr lang="ru-RU" sz="2000" dirty="0" smtClean="0"/>
              <a:t>	 На … плане … оттаявший пруд. В …, как в зеркале, …  … .</a:t>
            </a:r>
          </a:p>
          <a:p>
            <a:pPr algn="just"/>
            <a:r>
              <a:rPr lang="ru-RU" sz="2000" dirty="0" smtClean="0"/>
              <a:t>	Перед нами …, …, но очень милые березки.  Около забора ещё … снега. Но снег теперь уже не такой, как … . Он потемнел, … стал  </a:t>
            </a:r>
          </a:p>
          <a:p>
            <a:pPr algn="just"/>
            <a:r>
              <a:rPr lang="ru-RU" sz="2000" dirty="0" smtClean="0"/>
              <a:t>… и … . Кажется если встанешь на него, то … провалишься. А под … наверное … 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1520" y="4653136"/>
            <a:ext cx="84249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cs typeface="Times New Roman" pitchFamily="18" charset="0"/>
              </a:rPr>
              <a:t>	Прилетели … . Вот они черные …, хлопотливо .. над … . Одни чинят … гнезда, другие … вьют.</a:t>
            </a:r>
          </a:p>
          <a:p>
            <a:pPr algn="just"/>
            <a:r>
              <a:rPr lang="ru-RU" sz="2000" dirty="0" smtClean="0">
                <a:cs typeface="Times New Roman" pitchFamily="18" charset="0"/>
              </a:rPr>
              <a:t>	… кричат, … . Они …, потому, что надо … птенцов. На … уже много готовых … .</a:t>
            </a:r>
          </a:p>
          <a:p>
            <a:pPr algn="just"/>
            <a:r>
              <a:rPr lang="ru-RU" sz="2000" dirty="0" smtClean="0">
                <a:cs typeface="Times New Roman" pitchFamily="18" charset="0"/>
              </a:rPr>
              <a:t>	На … плане  забор. За … старая … . А вдали видны …  … поля.</a:t>
            </a:r>
          </a:p>
          <a:p>
            <a:pPr algn="just"/>
            <a:r>
              <a:rPr lang="ru-RU" sz="2000" dirty="0" smtClean="0">
                <a:cs typeface="Times New Roman" pitchFamily="18" charset="0"/>
              </a:rPr>
              <a:t>	Мне …  картина «Грачи прилетели», потому что … </a:t>
            </a:r>
            <a:endParaRPr lang="ru-RU" sz="2000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писание: http://img0.liveinternet.ru/images/attach/b/0/25/76/25076176_Grachi_prileteli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04664"/>
            <a:ext cx="2952328" cy="38452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3851920" y="476672"/>
            <a:ext cx="496855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Arial Black" pitchFamily="34" charset="0"/>
                <a:cs typeface="Times New Roman" pitchFamily="18" charset="0"/>
              </a:rPr>
              <a:t>Опиши картину по плану.</a:t>
            </a:r>
          </a:p>
          <a:p>
            <a:endParaRPr lang="ru-RU" dirty="0" smtClean="0"/>
          </a:p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План.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Название картины и имя ее автора.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Время года, изображенное на картине.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Первый план картины(берёзки, грачи, пруд, снег).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Второй план картины (забор, колокольня).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Третий план картины.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Твое отношение к картине.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4365104"/>
            <a:ext cx="813690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Слова для справок: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первый план картины, второй план картины, третий план картины, начало весны; тонкие, кривые, но милые березки; оттаявший пруд; отражается небо, старый забор, чернеют поля. Выглянуло весеннее солнышко. Грачи галдят (горланят), хлопотливо летают над деревьями, торопятся вить гнезда. Облака и снег переливаются  разными цветами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радуги, чистый, рыхлый и мокрый, обязательно, торопятся,  выводить, колокольня.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764</TotalTime>
  <Words>325</Words>
  <Application>Microsoft Office PowerPoint</Application>
  <PresentationFormat>Экран (4:3)</PresentationFormat>
  <Paragraphs>55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зайчик</dc:creator>
  <cp:lastModifiedBy>зайчик</cp:lastModifiedBy>
  <cp:revision>50</cp:revision>
  <dcterms:created xsi:type="dcterms:W3CDTF">2013-04-02T05:50:57Z</dcterms:created>
  <dcterms:modified xsi:type="dcterms:W3CDTF">2013-04-23T09:32:32Z</dcterms:modified>
</cp:coreProperties>
</file>