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sldIdLst>
    <p:sldId id="256" r:id="rId2"/>
    <p:sldId id="257" r:id="rId3"/>
    <p:sldId id="266" r:id="rId4"/>
    <p:sldId id="274" r:id="rId5"/>
    <p:sldId id="259" r:id="rId6"/>
    <p:sldId id="260" r:id="rId7"/>
    <p:sldId id="263" r:id="rId8"/>
    <p:sldId id="264" r:id="rId9"/>
    <p:sldId id="267" r:id="rId10"/>
    <p:sldId id="265" r:id="rId11"/>
    <p:sldId id="270" r:id="rId12"/>
    <p:sldId id="271" r:id="rId13"/>
    <p:sldId id="272" r:id="rId14"/>
    <p:sldId id="273" r:id="rId15"/>
    <p:sldId id="268" r:id="rId16"/>
    <p:sldId id="269" r:id="rId17"/>
    <p:sldId id="275" r:id="rId18"/>
    <p:sldId id="276" r:id="rId19"/>
    <p:sldId id="277" r:id="rId20"/>
    <p:sldId id="278" r:id="rId21"/>
    <p:sldId id="279" r:id="rId22"/>
    <p:sldId id="280" r:id="rId23"/>
    <p:sldId id="281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248" autoAdjust="0"/>
    <p:restoredTop sz="94660"/>
  </p:normalViewPr>
  <p:slideViewPr>
    <p:cSldViewPr>
      <p:cViewPr>
        <p:scale>
          <a:sx n="77" d="100"/>
          <a:sy n="77" d="100"/>
        </p:scale>
        <p:origin x="-930" y="-6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EB98BC-6C8F-430D-BB2E-A7E164BC4257}" type="datetimeFigureOut">
              <a:rPr lang="ru-RU" smtClean="0"/>
              <a:pPr/>
              <a:t>12.06.2013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A97CF3-7D5C-4D0E-9DE2-B3D64309496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A97CF3-7D5C-4D0E-9DE2-B3D64309496D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- были участниками уроков памяти, посвященных ВОВ;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A97CF3-7D5C-4D0E-9DE2-B3D64309496D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0448EA-584F-44D2-A77B-E04429DA4A64}" type="datetimeFigureOut">
              <a:rPr lang="ru-RU" smtClean="0"/>
              <a:pPr/>
              <a:t>12.06.2013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3AD171-3DDD-440F-B6E2-3DE74FC2A5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0448EA-584F-44D2-A77B-E04429DA4A64}" type="datetimeFigureOut">
              <a:rPr lang="ru-RU" smtClean="0"/>
              <a:pPr/>
              <a:t>12.06.2013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3AD171-3DDD-440F-B6E2-3DE74FC2A5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0448EA-584F-44D2-A77B-E04429DA4A64}" type="datetimeFigureOut">
              <a:rPr lang="ru-RU" smtClean="0"/>
              <a:pPr/>
              <a:t>12.06.2013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3AD171-3DDD-440F-B6E2-3DE74FC2A5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0448EA-584F-44D2-A77B-E04429DA4A64}" type="datetimeFigureOut">
              <a:rPr lang="ru-RU" smtClean="0"/>
              <a:pPr/>
              <a:t>12.06.2013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3AD171-3DDD-440F-B6E2-3DE74FC2A5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0448EA-584F-44D2-A77B-E04429DA4A64}" type="datetimeFigureOut">
              <a:rPr lang="ru-RU" smtClean="0"/>
              <a:pPr/>
              <a:t>12.06.2013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3AD171-3DDD-440F-B6E2-3DE74FC2A5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0448EA-584F-44D2-A77B-E04429DA4A64}" type="datetimeFigureOut">
              <a:rPr lang="ru-RU" smtClean="0"/>
              <a:pPr/>
              <a:t>12.06.2013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3AD171-3DDD-440F-B6E2-3DE74FC2A5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0448EA-584F-44D2-A77B-E04429DA4A64}" type="datetimeFigureOut">
              <a:rPr lang="ru-RU" smtClean="0"/>
              <a:pPr/>
              <a:t>12.06.2013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3AD171-3DDD-440F-B6E2-3DE74FC2A5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0448EA-584F-44D2-A77B-E04429DA4A64}" type="datetimeFigureOut">
              <a:rPr lang="ru-RU" smtClean="0"/>
              <a:pPr/>
              <a:t>12.06.2013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3AD171-3DDD-440F-B6E2-3DE74FC2A5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0448EA-584F-44D2-A77B-E04429DA4A64}" type="datetimeFigureOut">
              <a:rPr lang="ru-RU" smtClean="0"/>
              <a:pPr/>
              <a:t>12.06.2013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3AD171-3DDD-440F-B6E2-3DE74FC2A5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0448EA-584F-44D2-A77B-E04429DA4A64}" type="datetimeFigureOut">
              <a:rPr lang="ru-RU" smtClean="0"/>
              <a:pPr/>
              <a:t>12.06.2013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3AD171-3DDD-440F-B6E2-3DE74FC2A5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0448EA-584F-44D2-A77B-E04429DA4A64}" type="datetimeFigureOut">
              <a:rPr lang="ru-RU" smtClean="0"/>
              <a:pPr/>
              <a:t>12.06.2013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3AD171-3DDD-440F-B6E2-3DE74FC2A5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E0448EA-584F-44D2-A77B-E04429DA4A64}" type="datetimeFigureOut">
              <a:rPr lang="ru-RU" smtClean="0"/>
              <a:pPr/>
              <a:t>12.06.2013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153AD171-3DDD-440F-B6E2-3DE74FC2A57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mailto:obd-memorial@elar.ru" TargetMode="External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857233"/>
            <a:ext cx="8572560" cy="2143139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Великая Отечественная война в истории моей семьи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786190"/>
            <a:ext cx="2771772" cy="2571768"/>
          </a:xfrm>
        </p:spPr>
        <p:txBody>
          <a:bodyPr>
            <a:normAutofit lnSpcReduction="10000"/>
          </a:bodyPr>
          <a:lstStyle/>
          <a:p>
            <a:r>
              <a:rPr lang="ru-RU" sz="2400" dirty="0" smtClean="0"/>
              <a:t>Долгосрочный проект выполнен учащимися 11»А» класса МАОУ СОШ №3 г.Пушкино</a:t>
            </a:r>
            <a:endParaRPr lang="ru-RU" sz="2400" dirty="0"/>
          </a:p>
        </p:txBody>
      </p:sp>
      <p:pic>
        <p:nvPicPr>
          <p:cNvPr id="4" name="Рисунок 3" descr="http://wallpaper.goodfon.ru/wallpaper/previews-middle/296038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3714752"/>
            <a:ext cx="4000528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929330"/>
            <a:ext cx="8183880" cy="10571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500042"/>
            <a:ext cx="7858180" cy="5500726"/>
          </a:xfrm>
        </p:spPr>
        <p:txBody>
          <a:bodyPr>
            <a:noAutofit/>
          </a:bodyPr>
          <a:lstStyle/>
          <a:p>
            <a:pPr marL="457200" indent="-457200" algn="ctr">
              <a:buNone/>
            </a:pPr>
            <a:r>
              <a:rPr lang="ru-RU" sz="2400" b="1" dirty="0" smtClean="0">
                <a:solidFill>
                  <a:srgbClr val="C00000"/>
                </a:solidFill>
              </a:rPr>
              <a:t>        Мы не только собирали воспоминания, но и старались как можно больше узнать об истории ВОВ :</a:t>
            </a:r>
          </a:p>
          <a:p>
            <a:pPr>
              <a:buNone/>
            </a:pPr>
            <a:endParaRPr lang="ru-RU" sz="2400" dirty="0"/>
          </a:p>
        </p:txBody>
      </p:sp>
      <p:pic>
        <p:nvPicPr>
          <p:cNvPr id="4" name="Рисунок 3" descr="http://im7-tub-ru.yandex.net/i?id=37114946-15-72&amp;n=2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4810" y="1857364"/>
            <a:ext cx="4357718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m7-tub-ru.yandex.net/i?id=296238815-67-72&amp;n=21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3570" y="4214818"/>
            <a:ext cx="2928958" cy="2214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im0-tub-ru.yandex.net/i?id=356582619-13-72&amp;n=21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7224" y="3929066"/>
            <a:ext cx="3000396" cy="200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im0-tub-ru.yandex.net/i?id=949961472-16-72&amp;n=21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28663" y="2071678"/>
            <a:ext cx="2714644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429264"/>
            <a:ext cx="8183880" cy="605776"/>
          </a:xfrm>
        </p:spPr>
        <p:txBody>
          <a:bodyPr>
            <a:noAutofit/>
          </a:bodyPr>
          <a:lstStyle/>
          <a:p>
            <a:r>
              <a:rPr lang="ru-RU" sz="2000" dirty="0" smtClean="0"/>
              <a:t>Были участниками уроков памяти, посвященных ВОВ</a:t>
            </a:r>
            <a:endParaRPr lang="ru-RU" sz="2000" dirty="0"/>
          </a:p>
        </p:txBody>
      </p:sp>
      <p:pic>
        <p:nvPicPr>
          <p:cNvPr id="4" name="Содержимое 3" descr="C:\Users\User\Desktop\патисе.jpeg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42910" y="928670"/>
            <a:ext cx="5500726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48976" y="2285992"/>
            <a:ext cx="4527745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0" name="Picture 2" descr="http://im5-tub-ru.yandex.net/i?id=438631106-48-72&amp;n=2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00826" y="857232"/>
            <a:ext cx="1700210" cy="12144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715016"/>
            <a:ext cx="9144000" cy="820090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/>
              <a:t>Принимали участие в конкурсах</a:t>
            </a:r>
            <a:br>
              <a:rPr lang="ru-RU" sz="2400" dirty="0" smtClean="0"/>
            </a:br>
            <a:r>
              <a:rPr lang="ru-RU" sz="2400" dirty="0" smtClean="0"/>
              <a:t> «Патриотической  песни</a:t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215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85392" y="857232"/>
            <a:ext cx="7244260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/>
              <a:t>Принимаем участие в патриотических митингах</a:t>
            </a:r>
            <a:endParaRPr lang="ru-RU" sz="2800" dirty="0"/>
          </a:p>
        </p:txBody>
      </p:sp>
      <p:pic>
        <p:nvPicPr>
          <p:cNvPr id="2253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707450"/>
            <a:ext cx="5694304" cy="3721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6" y="2284840"/>
            <a:ext cx="4214842" cy="2787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286388"/>
            <a:ext cx="8183880" cy="1143008"/>
          </a:xfrm>
        </p:spPr>
        <p:txBody>
          <a:bodyPr>
            <a:normAutofit/>
          </a:bodyPr>
          <a:lstStyle/>
          <a:p>
            <a:pPr algn="ctr"/>
            <a:r>
              <a:rPr lang="ru-RU" sz="1800" dirty="0" smtClean="0"/>
              <a:t>Участвуем в ежегодной торжественно-траурной церемонии возложения венков и цветов в честь Дня Победы в Великой Отечественной войне….</a:t>
            </a:r>
            <a:endParaRPr lang="ru-RU" sz="1800" dirty="0"/>
          </a:p>
        </p:txBody>
      </p:sp>
      <p:pic>
        <p:nvPicPr>
          <p:cNvPr id="2355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71538" y="637526"/>
            <a:ext cx="7358114" cy="472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899044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/>
              <a:t>Начало мая.</a:t>
            </a:r>
            <a:br>
              <a:rPr lang="ru-RU" b="1" dirty="0" smtClean="0"/>
            </a:br>
            <a:r>
              <a:rPr lang="ru-RU" b="1" dirty="0" smtClean="0"/>
              <a:t>Красные гвоздики,</a:t>
            </a:r>
            <a:br>
              <a:rPr lang="ru-RU" b="1" dirty="0" smtClean="0"/>
            </a:br>
            <a:r>
              <a:rPr lang="ru-RU" b="1" dirty="0" smtClean="0"/>
              <a:t>Как слезы тех далеких страшных лет.</a:t>
            </a:r>
            <a:br>
              <a:rPr lang="ru-RU" b="1" dirty="0" smtClean="0"/>
            </a:br>
            <a:r>
              <a:rPr lang="ru-RU" b="1" dirty="0" smtClean="0"/>
              <a:t>И ветеранов праведные лики,</a:t>
            </a:r>
            <a:br>
              <a:rPr lang="ru-RU" b="1" dirty="0" smtClean="0"/>
            </a:br>
            <a:r>
              <a:rPr lang="ru-RU" b="1" dirty="0" smtClean="0"/>
              <a:t>Особенно, которых больше нет.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Когда опять подходят даты эти.</a:t>
            </a:r>
            <a:br>
              <a:rPr lang="ru-RU" b="1" dirty="0" smtClean="0"/>
            </a:br>
            <a:r>
              <a:rPr lang="ru-RU" b="1" dirty="0" smtClean="0"/>
              <a:t>Я почему-то чувствую вину -</a:t>
            </a:r>
            <a:br>
              <a:rPr lang="ru-RU" b="1" dirty="0" smtClean="0"/>
            </a:br>
            <a:r>
              <a:rPr lang="ru-RU" b="1" dirty="0" smtClean="0"/>
              <a:t>Все меньше вспоминают о Победе,</a:t>
            </a:r>
            <a:br>
              <a:rPr lang="ru-RU" b="1" dirty="0" smtClean="0"/>
            </a:br>
            <a:r>
              <a:rPr lang="ru-RU" b="1" dirty="0" smtClean="0"/>
              <a:t>Все больше забывают про войну.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Никто из нас за это не в ответе.</a:t>
            </a:r>
            <a:br>
              <a:rPr lang="ru-RU" b="1" dirty="0" smtClean="0"/>
            </a:br>
            <a:r>
              <a:rPr lang="ru-RU" b="1" dirty="0" smtClean="0"/>
              <a:t>И сам с собой веду я разговор:</a:t>
            </a:r>
            <a:br>
              <a:rPr lang="ru-RU" b="1" dirty="0" smtClean="0"/>
            </a:br>
            <a:r>
              <a:rPr lang="ru-RU" b="1" dirty="0" smtClean="0"/>
              <a:t>Так много было войн на белом свете,</a:t>
            </a:r>
            <a:br>
              <a:rPr lang="ru-RU" b="1" dirty="0" smtClean="0"/>
            </a:br>
            <a:r>
              <a:rPr lang="ru-RU" b="1" dirty="0" smtClean="0"/>
              <a:t>Так много лет уже прошло с тех пор.</a:t>
            </a:r>
            <a:br>
              <a:rPr lang="ru-RU" b="1" dirty="0" smtClean="0"/>
            </a:br>
            <a:r>
              <a:rPr lang="ru-RU" b="1" dirty="0" smtClean="0"/>
              <a:t>Идут по телевизору парады,</a:t>
            </a:r>
            <a:br>
              <a:rPr lang="ru-RU" b="1" dirty="0" smtClean="0"/>
            </a:br>
            <a:r>
              <a:rPr lang="ru-RU" b="1" dirty="0" smtClean="0"/>
              <a:t>Горят в архивных фильмах города.</a:t>
            </a:r>
            <a:br>
              <a:rPr lang="ru-RU" b="1" dirty="0" smtClean="0"/>
            </a:br>
            <a:r>
              <a:rPr lang="ru-RU" b="1" dirty="0" smtClean="0"/>
              <a:t>Тем, кто остался, раздают награды.</a:t>
            </a:r>
            <a:br>
              <a:rPr lang="ru-RU" b="1" dirty="0" smtClean="0"/>
            </a:br>
            <a:r>
              <a:rPr lang="ru-RU" b="1" dirty="0" smtClean="0"/>
              <a:t>И кажется, что было так всегда.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.</a:t>
            </a:r>
          </a:p>
          <a:p>
            <a:endParaRPr lang="ru-RU" dirty="0"/>
          </a:p>
        </p:txBody>
      </p:sp>
      <p:pic>
        <p:nvPicPr>
          <p:cNvPr id="2052" name="Picture 4" descr="http://www.best-animation.ru/lanim/9_maya/10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29454" y="1500174"/>
            <a:ext cx="1666860" cy="36432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  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/>
              <a:t> 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/>
              <a:t>  </a:t>
            </a:r>
            <a:r>
              <a:rPr lang="ru-RU" b="1" dirty="0" smtClean="0">
                <a:solidFill>
                  <a:srgbClr val="FF0000"/>
                </a:solidFill>
              </a:rPr>
              <a:t>Война еще исчезнуть не готова.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Те годы - миллионы личных драм.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А потому, давайте вспомним снова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Всех тех, кто подарил Победу нам: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000768"/>
            <a:ext cx="8183880" cy="105156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Арсентьев Михаил Терентьевич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Афанасьева Мария Андреевна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Афанасьев Михаил Никифорович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Антонов Николай Григорьевич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Антонов Иван Григорьевич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Аксенов Игорь Дмитриевич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Богачев Николай Никифорович</a:t>
            </a:r>
          </a:p>
          <a:p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Быстров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Иван Дмитриевич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Васильев Алексей Степанович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Гусев Петр Иванович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Гребнев Жан Васильевич</a:t>
            </a:r>
          </a:p>
          <a:p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Гоганов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Михаил Яковлевич</a:t>
            </a:r>
          </a:p>
          <a:p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357166"/>
            <a:ext cx="8786842" cy="6143668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Гришков Павел Михайлович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Дорофеева Анна Трофимовна</a:t>
            </a:r>
          </a:p>
          <a:p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Ефименко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Александр Моисеевич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Жеребцов Константин Федорович</a:t>
            </a:r>
          </a:p>
          <a:p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Заушицын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Алексей Федорович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Иванов Алексей Андреевич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Иванов Михаил Иванович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Иванов Павел Михайлович</a:t>
            </a:r>
          </a:p>
          <a:p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Исунская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Екатерина Александровна</a:t>
            </a:r>
          </a:p>
          <a:p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Исунский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Николай Владимирович</a:t>
            </a:r>
          </a:p>
          <a:p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Исунский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Анатолий Николаевич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Иванюк Иван Гаврилович</a:t>
            </a:r>
          </a:p>
          <a:p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827606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Изотов Александр Федорович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Королев Василий Петрович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Коротков Степан Федорович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Кувшинов Павел Алексеевич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Костюшин Николай Иванович</a:t>
            </a:r>
          </a:p>
          <a:p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Кабаргин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Василий Николаевич</a:t>
            </a:r>
          </a:p>
          <a:p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Калыгин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Федор Никитович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Круглова Татьяна Евдокимова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Луговой Федор Яковлевич</a:t>
            </a:r>
          </a:p>
          <a:p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Лаптины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Иван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Прокофьевич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Лысый Федор Тимофеевич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Михалев Иван Иванович</a:t>
            </a:r>
          </a:p>
          <a:p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4983480"/>
            <a:ext cx="7543824" cy="1051560"/>
          </a:xfrm>
        </p:spPr>
        <p:txBody>
          <a:bodyPr/>
          <a:lstStyle/>
          <a:p>
            <a:r>
              <a:rPr lang="ru-RU" dirty="0" smtClean="0"/>
              <a:t>Цель проекта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 smtClean="0"/>
              <a:t>   Вернуть из неизвестности имена и дела воевавших  солдат Великой Отечественной</a:t>
            </a:r>
            <a:endParaRPr lang="ru-RU" dirty="0"/>
          </a:p>
        </p:txBody>
      </p:sp>
      <p:pic>
        <p:nvPicPr>
          <p:cNvPr id="4" name="Рисунок 3" descr="http://f5.ru/files/images/compiled/e77/e77bba8c17de361310b64d07439860a6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2000240"/>
            <a:ext cx="5214974" cy="342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899044"/>
          </a:xfrm>
        </p:spPr>
        <p:txBody>
          <a:bodyPr>
            <a:normAutofit/>
          </a:bodyPr>
          <a:lstStyle/>
          <a:p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Мосалев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Василий Александрович</a:t>
            </a:r>
          </a:p>
          <a:p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Маковеев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Василий Филиппович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Орешкина Надежда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Михеевна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Першин Александр Петрович</a:t>
            </a:r>
          </a:p>
          <a:p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Пиявкин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Сергей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Карпович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Плотников Константин Михайлович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Пушкарев Василий Михайлович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Прошин Василий Иванович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Рязанов Владимир Михайлович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Раковский Глеб Григорьевич</a:t>
            </a:r>
          </a:p>
          <a:p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Сольичев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Григорий Михайлович</a:t>
            </a:r>
          </a:p>
          <a:p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Сольичева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Тамара Григорьевна</a:t>
            </a:r>
          </a:p>
          <a:p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827606"/>
          </a:xfrm>
        </p:spPr>
        <p:txBody>
          <a:bodyPr>
            <a:normAutofit/>
          </a:bodyPr>
          <a:lstStyle/>
          <a:p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Сольичева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Майя Григорьевна</a:t>
            </a:r>
          </a:p>
          <a:p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Сольичев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Алексей Григорьевич</a:t>
            </a:r>
          </a:p>
          <a:p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Сольичев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Анатолий Григорьевич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Смирнов Иван Федорович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Сыркина Анна Тихоновна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Сыркин Федор Андреевич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Седов Дмитрий Ефимович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Тишина (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Бузанова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)Елена Федоровна</a:t>
            </a:r>
          </a:p>
          <a:p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Турло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Мария Моисеева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Урядников Павел Григорьевич</a:t>
            </a:r>
          </a:p>
          <a:p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Чернуцкая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Елена Терентьевна</a:t>
            </a:r>
          </a:p>
          <a:p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Хурлигишнын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Хозий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Абдул-Галиевич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899044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/>
              <a:t>Четыре года страшных испытаний...</a:t>
            </a:r>
            <a:br>
              <a:rPr lang="ru-RU" b="1" dirty="0" smtClean="0"/>
            </a:br>
            <a:r>
              <a:rPr lang="ru-RU" b="1" dirty="0" smtClean="0"/>
              <a:t>Потери, жертвы, искалеченные судьбы...</a:t>
            </a:r>
            <a:br>
              <a:rPr lang="ru-RU" b="1" dirty="0" smtClean="0"/>
            </a:br>
            <a:r>
              <a:rPr lang="ru-RU" b="1" dirty="0" smtClean="0"/>
              <a:t>Война... и тысячи людских страданий!..</a:t>
            </a:r>
            <a:br>
              <a:rPr lang="ru-RU" b="1" dirty="0" smtClean="0"/>
            </a:br>
            <a:r>
              <a:rPr lang="ru-RU" b="1" dirty="0" smtClean="0">
                <a:solidFill>
                  <a:srgbClr val="FF0000"/>
                </a:solidFill>
              </a:rPr>
              <a:t>ИМЁН ГЕРОЕВ – НИКОГДА НЕ ПОЗАБУДЕМ!!!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Пусть мирных дней отсчёт ведёт Отчизна!</a:t>
            </a:r>
            <a:br>
              <a:rPr lang="ru-RU" b="1" dirty="0" smtClean="0"/>
            </a:br>
            <a:r>
              <a:rPr lang="ru-RU" b="1" dirty="0" smtClean="0"/>
              <a:t>Людьми пусть правят только </a:t>
            </a:r>
            <a:r>
              <a:rPr lang="ru-RU" b="1" dirty="0" smtClean="0">
                <a:solidFill>
                  <a:srgbClr val="FF0000"/>
                </a:solidFill>
              </a:rPr>
              <a:t>МИР и ДОБРОТА!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Пусть будет </a:t>
            </a:r>
            <a:r>
              <a:rPr lang="ru-RU" b="1" dirty="0" smtClean="0">
                <a:solidFill>
                  <a:srgbClr val="FF0000"/>
                </a:solidFill>
              </a:rPr>
              <a:t>ДЕНЬ ПОБЕДЫ </a:t>
            </a:r>
            <a:r>
              <a:rPr lang="ru-RU" b="1" dirty="0" smtClean="0"/>
              <a:t>над фашизмом –</a:t>
            </a:r>
            <a:br>
              <a:rPr lang="ru-RU" b="1" dirty="0" smtClean="0"/>
            </a:br>
            <a:r>
              <a:rPr lang="ru-RU" b="1" dirty="0" smtClean="0">
                <a:solidFill>
                  <a:srgbClr val="FF0000"/>
                </a:solidFill>
              </a:rPr>
              <a:t>ПОБЕДОЙ МИРА на Планете НАВСЕГДА!..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970482"/>
          </a:xfrm>
        </p:spPr>
        <p:txBody>
          <a:bodyPr>
            <a:normAutofit lnSpcReduction="10000"/>
          </a:bodyPr>
          <a:lstStyle/>
          <a:p>
            <a:r>
              <a:rPr lang="ru-RU" b="1" dirty="0" smtClean="0"/>
              <a:t>Пусть люди этот День не позабудут!</a:t>
            </a:r>
            <a:br>
              <a:rPr lang="ru-RU" b="1" dirty="0" smtClean="0"/>
            </a:br>
            <a:r>
              <a:rPr lang="ru-RU" b="1" dirty="0" smtClean="0"/>
              <a:t>Пусть Память свято сохранит те имена,</a:t>
            </a:r>
            <a:br>
              <a:rPr lang="ru-RU" b="1" dirty="0" smtClean="0"/>
            </a:br>
            <a:r>
              <a:rPr lang="ru-RU" b="1" dirty="0" smtClean="0"/>
              <a:t>Которые приблизили </a:t>
            </a:r>
            <a:r>
              <a:rPr lang="ru-RU" b="1" dirty="0" smtClean="0">
                <a:solidFill>
                  <a:srgbClr val="FF0000"/>
                </a:solidFill>
              </a:rPr>
              <a:t>ПОБЕДУ </a:t>
            </a:r>
            <a:r>
              <a:rPr lang="ru-RU" b="1" dirty="0" smtClean="0"/>
              <a:t>–</a:t>
            </a:r>
            <a:br>
              <a:rPr lang="ru-RU" b="1" dirty="0" smtClean="0"/>
            </a:br>
            <a:r>
              <a:rPr lang="ru-RU" b="1" dirty="0" smtClean="0"/>
              <a:t>Своими жизнями, перечеркнув, "война"…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Четыре года испытаний страшных!..</a:t>
            </a:r>
            <a:br>
              <a:rPr lang="ru-RU" b="1" dirty="0" smtClean="0"/>
            </a:br>
            <a:r>
              <a:rPr lang="ru-RU" b="1" dirty="0" smtClean="0">
                <a:solidFill>
                  <a:srgbClr val="FF0000"/>
                </a:solidFill>
              </a:rPr>
              <a:t>МИР ПАВШИМ!.. </a:t>
            </a:r>
            <a:r>
              <a:rPr lang="ru-RU" b="1" dirty="0" smtClean="0"/>
              <a:t>– Ушедшим... Не вернувшимся домой!..</a:t>
            </a:r>
            <a:br>
              <a:rPr lang="ru-RU" b="1" dirty="0" smtClean="0"/>
            </a:br>
            <a:r>
              <a:rPr lang="ru-RU" b="1" dirty="0" smtClean="0">
                <a:solidFill>
                  <a:srgbClr val="FF0000"/>
                </a:solidFill>
              </a:rPr>
              <a:t>ПОКЛОН ТЫЛОВИКАМ!.. </a:t>
            </a:r>
            <a:r>
              <a:rPr lang="ru-RU" b="1" dirty="0" smtClean="0"/>
              <a:t>– на смену вставшим!..</a:t>
            </a:r>
            <a:br>
              <a:rPr lang="ru-RU" b="1" dirty="0" smtClean="0"/>
            </a:br>
            <a:r>
              <a:rPr lang="ru-RU" b="1" dirty="0" smtClean="0"/>
              <a:t>Всем, кто </a:t>
            </a:r>
            <a:r>
              <a:rPr lang="ru-RU" b="1" dirty="0" smtClean="0">
                <a:solidFill>
                  <a:srgbClr val="FF0000"/>
                </a:solidFill>
              </a:rPr>
              <a:t>ПОБЕДУ ОДЕРЖАЛ, – ПОКЛОН ЗЕМНОЙ!!!</a:t>
            </a:r>
            <a:endParaRPr lang="ru-RU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4983480"/>
            <a:ext cx="7758138" cy="105156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Краткая аннотация проекта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   Проект будет реализован в рамках изучения ОБЖ в 9-11 классах во время изучения темы «Памятные даты России. 9 мая 1945года- день Победы российского народа над немецко-фашистскими захватчиками». </a:t>
            </a:r>
          </a:p>
          <a:p>
            <a:r>
              <a:rPr lang="ru-RU" dirty="0" smtClean="0"/>
              <a:t>   Учащиеся должны научиться видеть за историческими событиями реальные человеческие судьбы. </a:t>
            </a:r>
          </a:p>
          <a:p>
            <a:r>
              <a:rPr lang="ru-RU" dirty="0" smtClean="0"/>
              <a:t>   Результатом деятельности учащихся должна стать презентация и ее защита на Фестивале проектов, также создание мемориальной стены "Великая Отечественная война в истории моей семьи"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6113358"/>
          </a:xfrm>
        </p:spPr>
        <p:txBody>
          <a:bodyPr>
            <a:normAutofit/>
          </a:bodyPr>
          <a:lstStyle/>
          <a:p>
            <a:pPr algn="just"/>
            <a:r>
              <a:rPr lang="ru-RU" sz="2400" dirty="0" smtClean="0"/>
              <a:t>   В календаре есть даты, навечно вписанные в героическую летопись нашей страны. Одна из них – </a:t>
            </a:r>
            <a:r>
              <a:rPr lang="ru-RU" sz="2400" dirty="0" smtClean="0">
                <a:solidFill>
                  <a:srgbClr val="FF0000"/>
                </a:solidFill>
              </a:rPr>
              <a:t>День Великой Победы</a:t>
            </a:r>
            <a:r>
              <a:rPr lang="ru-RU" sz="2400" dirty="0" smtClean="0"/>
              <a:t>. Все дальше в прошлое уходят годы Великой Отечественной войны. Но все зорче памятью сердца мы всматриваемся в них. </a:t>
            </a:r>
          </a:p>
          <a:p>
            <a:pPr algn="just"/>
            <a:endParaRPr lang="ru-RU" sz="2400" dirty="0"/>
          </a:p>
        </p:txBody>
      </p:sp>
      <p:pic>
        <p:nvPicPr>
          <p:cNvPr id="4" name="Рисунок 3" descr="http://im2-tub-ru.yandex.net/i?id=347587174-33-72&amp;n=2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5" y="4071942"/>
            <a:ext cx="3429023" cy="2428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m2-tub-ru.yandex.net/i?id=624743674-33-72&amp;n=21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8926" y="2857496"/>
            <a:ext cx="2423491" cy="2143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im4-tub-ru.yandex.net/i?id=465197929-12-72&amp;n=21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86380" y="3571876"/>
            <a:ext cx="3500462" cy="2784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286520"/>
            <a:ext cx="818388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ru-RU" dirty="0" smtClean="0"/>
              <a:t>   </a:t>
            </a:r>
          </a:p>
          <a:p>
            <a:pPr algn="just">
              <a:buNone/>
            </a:pPr>
            <a:r>
              <a:rPr lang="ru-RU" dirty="0" smtClean="0"/>
              <a:t>  Нетленна лишь Память наша о тех, кому обязаны мы свободой и счастьем. Память, прорастающая в каждом поколении новыми сильными побегами.</a:t>
            </a:r>
          </a:p>
          <a:p>
            <a:pPr algn="just"/>
            <a:endParaRPr lang="ru-RU" dirty="0" smtClean="0"/>
          </a:p>
          <a:p>
            <a:pPr algn="just">
              <a:buNone/>
            </a:pPr>
            <a:r>
              <a:rPr lang="ru-RU" dirty="0" smtClean="0"/>
              <a:t>  Эта Память побуждает нас вновь и вновь идти маршрутами поиска, чтобы вернуть из неизвестности имена и дела воевавших  солдат Великой Отечественной…</a:t>
            </a:r>
            <a:endParaRPr lang="ru-RU" dirty="0"/>
          </a:p>
        </p:txBody>
      </p:sp>
      <p:pic>
        <p:nvPicPr>
          <p:cNvPr id="5" name="Рисунок 4" descr="http://im4-tub-ru.yandex.net/i?id=837741-20-72&amp;n=2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4357694"/>
            <a:ext cx="4714908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398978"/>
          </a:xfrm>
        </p:spPr>
        <p:txBody>
          <a:bodyPr>
            <a:normAutofit/>
          </a:bodyPr>
          <a:lstStyle/>
          <a:p>
            <a:pPr algn="just"/>
            <a:r>
              <a:rPr lang="ru-RU" sz="2000" dirty="0" smtClean="0"/>
              <a:t>    Вечный долг живых – помнить о павших.   Великая Отечественная война 1941-1945 гг. – один из самых трудных и самых героических периодов в истории нашей Родины. Не все воины дошли до победного 45-го. Многие остались на берегах Волги, Буга, Днестра, у стен Сталинграда, Севастополя, Кракова, в самом Берлине. Но память о погибших живет и будет жить в наших сердцах.</a:t>
            </a:r>
          </a:p>
          <a:p>
            <a:endParaRPr lang="ru-RU" sz="2000" dirty="0"/>
          </a:p>
        </p:txBody>
      </p:sp>
      <p:pic>
        <p:nvPicPr>
          <p:cNvPr id="5" name="Рисунок 4" descr="Поклонимся великим тем годам…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3071810"/>
            <a:ext cx="5143536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dirty="0" smtClean="0"/>
              <a:t>   </a:t>
            </a:r>
            <a:r>
              <a:rPr lang="ru-RU" sz="2200" dirty="0" smtClean="0"/>
              <a:t>Вот уже 4 года мы собираем написанные ребятами работы о родных, близких и просто знакомых людях, прошедших и переживших войну, их воспоминания, копии писем и документов, фотографии. И за эти годы уже ушли из жизни герои многих этих рассказов, простые люди, наши современники – о которых нет ни книг, ни фильмов, но осталась наша школьная летопись.</a:t>
            </a:r>
            <a:endParaRPr lang="ru-RU" sz="2200" dirty="0"/>
          </a:p>
        </p:txBody>
      </p:sp>
      <p:pic>
        <p:nvPicPr>
          <p:cNvPr id="4" name="Рисунок 3" descr="http://im6-tub-ru.yandex.net/i?id=214503211-12-72&amp;n=2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3500438"/>
            <a:ext cx="3214710" cy="2357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m5-tub-ru.yandex.net/i?id=140206296-40-72&amp;n=21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3500438"/>
            <a:ext cx="3071834" cy="2428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0-tub-ru.yandex.net/i?id=74792163-67-72&amp;n=21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28926" y="3857628"/>
            <a:ext cx="3143272" cy="2428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E-</a:t>
            </a:r>
            <a:r>
              <a:rPr lang="en-US" dirty="0" err="1" smtClean="0">
                <a:solidFill>
                  <a:srgbClr val="0070C0"/>
                </a:solidFill>
              </a:rPr>
              <a:t>mail:obd</a:t>
            </a:r>
            <a:r>
              <a:rPr lang="en-US" dirty="0" smtClean="0">
                <a:solidFill>
                  <a:srgbClr val="0070C0"/>
                </a:solidFill>
              </a:rPr>
              <a:t>-memorial@elar.ru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 smtClean="0"/>
              <a:t>   В процессе работы над проектом мы обращались к сайту </a:t>
            </a:r>
            <a:r>
              <a:rPr lang="ru-RU" dirty="0" smtClean="0">
                <a:solidFill>
                  <a:srgbClr val="C00000"/>
                </a:solidFill>
              </a:rPr>
              <a:t>«Мемориал».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Рисунок 3" descr="http://www.obd-memorial.ru/html/images/memorial-logo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714488"/>
            <a:ext cx="7500990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5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rebuchet MS" pitchFamily="34" charset="0"/>
                <a:ea typeface="Calibri" pitchFamily="34" charset="0"/>
                <a:cs typeface="Times New Roman" pitchFamily="18" charset="0"/>
              </a:rPr>
              <a:t>e-mail :</a:t>
            </a:r>
            <a:r>
              <a:rPr kumimoji="0" lang="en-US" sz="15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en-US" sz="15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rebuchet MS" pitchFamily="34" charset="0"/>
                <a:ea typeface="Calibri" pitchFamily="34" charset="0"/>
                <a:cs typeface="Times New Roman" pitchFamily="18" charset="0"/>
                <a:hlinkClick r:id="rId3"/>
              </a:rPr>
              <a:t>obd-memorial@elar.ru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img11.nnm.ru/b/5/b/1/5/cec4b09bb70bcbf85628432136f_prev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6" y="3357562"/>
            <a:ext cx="2428892" cy="289499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989320"/>
            <a:ext cx="818388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 smtClean="0"/>
              <a:t>   </a:t>
            </a:r>
            <a:r>
              <a:rPr lang="ru-RU" sz="2400" dirty="0" smtClean="0"/>
              <a:t>На сайте  можно найти информацию о звании погибшего, части, в которой он служил, дате и причине смерти (убит, умер от ран, пропал без вести) и месте захоронения. Более того, на сайте выложены отсканированные копии всех обработанных документов-первоисточников, содержащих информацию об участниках войны. </a:t>
            </a:r>
            <a:endParaRPr lang="ru-RU" sz="2400" dirty="0"/>
          </a:p>
        </p:txBody>
      </p:sp>
      <p:pic>
        <p:nvPicPr>
          <p:cNvPr id="4" name="Рисунок 3" descr="http://im4-tub-ru.yandex.net/i?id=219607716-00-72&amp;n=21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85918" y="3714752"/>
            <a:ext cx="4214842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369</TotalTime>
  <Words>674</Words>
  <Application>Microsoft Office PowerPoint</Application>
  <PresentationFormat>Экран (4:3)</PresentationFormat>
  <Paragraphs>97</Paragraphs>
  <Slides>23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Аспект</vt:lpstr>
      <vt:lpstr>Великая Отечественная война в истории моей семьи</vt:lpstr>
      <vt:lpstr>Цель проекта</vt:lpstr>
      <vt:lpstr>Краткая аннотация проекта </vt:lpstr>
      <vt:lpstr>Слайд 4</vt:lpstr>
      <vt:lpstr>Слайд 5</vt:lpstr>
      <vt:lpstr>Слайд 6</vt:lpstr>
      <vt:lpstr>Слайд 7</vt:lpstr>
      <vt:lpstr>E-mail:obd-memorial@elar.ru</vt:lpstr>
      <vt:lpstr>Слайд 9</vt:lpstr>
      <vt:lpstr>Слайд 10</vt:lpstr>
      <vt:lpstr>Были участниками уроков памяти, посвященных ВОВ</vt:lpstr>
      <vt:lpstr>Принимали участие в конкурсах  «Патриотической  песни </vt:lpstr>
      <vt:lpstr>Принимаем участие в патриотических митингах</vt:lpstr>
      <vt:lpstr>Участвуем в ежегодной торжественно-траурной церемонии возложения венков и цветов в честь Дня Победы в Великой Отечественной войне….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Великая Отечественная война в истории моей семьи</dc:title>
  <dc:creator>User</dc:creator>
  <cp:lastModifiedBy>User</cp:lastModifiedBy>
  <cp:revision>44</cp:revision>
  <dcterms:created xsi:type="dcterms:W3CDTF">2013-02-21T05:44:28Z</dcterms:created>
  <dcterms:modified xsi:type="dcterms:W3CDTF">2013-06-12T05:14:29Z</dcterms:modified>
</cp:coreProperties>
</file>