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6" r:id="rId3"/>
    <p:sldId id="257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58824ACA-67C5-484A-B306-5D4910161E71}" type="datetimeFigureOut">
              <a:rPr lang="ru-RU" smtClean="0"/>
              <a:t>15.11.2013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6092C0DB-7D34-4BE4-8CEF-E6DD36191E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24ACA-67C5-484A-B306-5D4910161E71}" type="datetimeFigureOut">
              <a:rPr lang="ru-RU" smtClean="0"/>
              <a:t>15.11.2013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2C0DB-7D34-4BE4-8CEF-E6DD36191E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24ACA-67C5-484A-B306-5D4910161E71}" type="datetimeFigureOut">
              <a:rPr lang="ru-RU" smtClean="0"/>
              <a:t>15.11.2013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2C0DB-7D34-4BE4-8CEF-E6DD36191E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24ACA-67C5-484A-B306-5D4910161E71}" type="datetimeFigureOut">
              <a:rPr lang="ru-RU" smtClean="0"/>
              <a:t>15.11.2013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2C0DB-7D34-4BE4-8CEF-E6DD36191E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24ACA-67C5-484A-B306-5D4910161E71}" type="datetimeFigureOut">
              <a:rPr lang="ru-RU" smtClean="0"/>
              <a:t>15.11.2013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2C0DB-7D34-4BE4-8CEF-E6DD36191E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24ACA-67C5-484A-B306-5D4910161E71}" type="datetimeFigureOut">
              <a:rPr lang="ru-RU" smtClean="0"/>
              <a:t>15.11.2013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2C0DB-7D34-4BE4-8CEF-E6DD36191E5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24ACA-67C5-484A-B306-5D4910161E71}" type="datetimeFigureOut">
              <a:rPr lang="ru-RU" smtClean="0"/>
              <a:t>15.11.2013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2C0DB-7D34-4BE4-8CEF-E6DD36191E5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24ACA-67C5-484A-B306-5D4910161E71}" type="datetimeFigureOut">
              <a:rPr lang="ru-RU" smtClean="0"/>
              <a:t>15.11.2013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2C0DB-7D34-4BE4-8CEF-E6DD36191E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24ACA-67C5-484A-B306-5D4910161E71}" type="datetimeFigureOut">
              <a:rPr lang="ru-RU" smtClean="0"/>
              <a:t>15.11.2013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2C0DB-7D34-4BE4-8CEF-E6DD36191E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58824ACA-67C5-484A-B306-5D4910161E71}" type="datetimeFigureOut">
              <a:rPr lang="ru-RU" smtClean="0"/>
              <a:t>15.11.2013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6092C0DB-7D34-4BE4-8CEF-E6DD36191E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58824ACA-67C5-484A-B306-5D4910161E71}" type="datetimeFigureOut">
              <a:rPr lang="ru-RU" smtClean="0"/>
              <a:t>15.11.2013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6092C0DB-7D34-4BE4-8CEF-E6DD36191E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58824ACA-67C5-484A-B306-5D4910161E71}" type="datetimeFigureOut">
              <a:rPr lang="ru-RU" smtClean="0"/>
              <a:t>15.11.2013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092C0DB-7D34-4BE4-8CEF-E6DD36191E5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418329"/>
            <a:ext cx="1878310" cy="306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367384" y="1410217"/>
            <a:ext cx="4608512" cy="2016224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>УСТНЫЙ СЧЕТ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139952" y="3921922"/>
            <a:ext cx="3731475" cy="136066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Учитель начальных классов </a:t>
            </a: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ГБОУ СОШ №1716 </a:t>
            </a: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«Эврика-Огонек»</a:t>
            </a: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Ильина С.В.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303481"/>
            <a:ext cx="149542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7712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76672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</a:rPr>
              <a:t>Знаешь ли ты таблицу умножения?</a:t>
            </a:r>
            <a:endParaRPr lang="ru-RU" sz="5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132856"/>
            <a:ext cx="6400800" cy="3600400"/>
          </a:xfrm>
        </p:spPr>
        <p:txBody>
          <a:bodyPr>
            <a:normAutofit fontScale="92500" lnSpcReduction="10000"/>
          </a:bodyPr>
          <a:lstStyle/>
          <a:p>
            <a:r>
              <a:rPr lang="ru-RU" sz="5200" b="1" dirty="0" smtClean="0">
                <a:solidFill>
                  <a:srgbClr val="002060"/>
                </a:solidFill>
              </a:rPr>
              <a:t>3×6</a:t>
            </a:r>
            <a:r>
              <a:rPr lang="ru-RU" sz="5200" b="1" dirty="0">
                <a:solidFill>
                  <a:srgbClr val="002060"/>
                </a:solidFill>
              </a:rPr>
              <a:t>	</a:t>
            </a:r>
            <a:r>
              <a:rPr lang="ru-RU" sz="5200" b="1" dirty="0" smtClean="0">
                <a:solidFill>
                  <a:srgbClr val="002060"/>
                </a:solidFill>
              </a:rPr>
              <a:t>  5×8	</a:t>
            </a:r>
            <a:r>
              <a:rPr lang="ru-RU" sz="5200" b="1" dirty="0">
                <a:solidFill>
                  <a:srgbClr val="002060"/>
                </a:solidFill>
              </a:rPr>
              <a:t>	4×9</a:t>
            </a:r>
            <a:endParaRPr lang="ru-RU" sz="5200" b="1" dirty="0" smtClean="0">
              <a:solidFill>
                <a:srgbClr val="002060"/>
              </a:solidFill>
            </a:endParaRPr>
          </a:p>
          <a:p>
            <a:r>
              <a:rPr lang="ru-RU" sz="5200" b="1" dirty="0" smtClean="0">
                <a:solidFill>
                  <a:srgbClr val="002060"/>
                </a:solidFill>
              </a:rPr>
              <a:t>9×2</a:t>
            </a:r>
            <a:r>
              <a:rPr lang="ru-RU" sz="5200" b="1" dirty="0">
                <a:solidFill>
                  <a:srgbClr val="002060"/>
                </a:solidFill>
              </a:rPr>
              <a:t>	</a:t>
            </a:r>
            <a:r>
              <a:rPr lang="ru-RU" sz="5200" b="1" dirty="0" smtClean="0">
                <a:solidFill>
                  <a:srgbClr val="002060"/>
                </a:solidFill>
              </a:rPr>
              <a:t>  3×7	</a:t>
            </a:r>
            <a:r>
              <a:rPr lang="ru-RU" sz="5200" b="1" dirty="0">
                <a:solidFill>
                  <a:srgbClr val="002060"/>
                </a:solidFill>
              </a:rPr>
              <a:t>	8×4</a:t>
            </a:r>
            <a:endParaRPr lang="ru-RU" sz="5200" b="1" dirty="0" smtClean="0">
              <a:solidFill>
                <a:srgbClr val="002060"/>
              </a:solidFill>
            </a:endParaRPr>
          </a:p>
          <a:p>
            <a:r>
              <a:rPr lang="ru-RU" sz="5200" b="1" dirty="0" smtClean="0">
                <a:solidFill>
                  <a:srgbClr val="002060"/>
                </a:solidFill>
              </a:rPr>
              <a:t>2×7	</a:t>
            </a:r>
            <a:r>
              <a:rPr lang="ru-RU" sz="5200" b="1" dirty="0">
                <a:solidFill>
                  <a:srgbClr val="002060"/>
                </a:solidFill>
              </a:rPr>
              <a:t>  </a:t>
            </a:r>
            <a:r>
              <a:rPr lang="ru-RU" sz="5200" b="1" dirty="0" smtClean="0">
                <a:solidFill>
                  <a:srgbClr val="002060"/>
                </a:solidFill>
              </a:rPr>
              <a:t>6×5		7×4</a:t>
            </a:r>
          </a:p>
          <a:p>
            <a:r>
              <a:rPr lang="ru-RU" sz="5200" b="1" dirty="0" smtClean="0">
                <a:solidFill>
                  <a:srgbClr val="002060"/>
                </a:solidFill>
              </a:rPr>
              <a:t>5×9      8×9        3×9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	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02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1268760"/>
            <a:ext cx="6408712" cy="72008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Проверь себя!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1916832"/>
            <a:ext cx="5688632" cy="324036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ru-RU" sz="4400" b="1" i="1" dirty="0" smtClean="0">
                <a:solidFill>
                  <a:srgbClr val="002060"/>
                </a:solidFill>
              </a:rPr>
              <a:t>18, 18, 14, 45</a:t>
            </a:r>
            <a:r>
              <a:rPr lang="ru-RU" sz="4400" b="1" i="1" dirty="0" smtClean="0">
                <a:solidFill>
                  <a:srgbClr val="002060"/>
                </a:solidFill>
              </a:rPr>
              <a:t>,</a:t>
            </a:r>
            <a:endParaRPr lang="ru-RU" sz="4400" b="1" i="1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ru-RU" sz="4400" b="1" i="1" dirty="0" smtClean="0">
                <a:solidFill>
                  <a:srgbClr val="002060"/>
                </a:solidFill>
              </a:rPr>
              <a:t>40, 21, 30, 72,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ru-RU" sz="4400" b="1" i="1" dirty="0" smtClean="0">
                <a:solidFill>
                  <a:srgbClr val="002060"/>
                </a:solidFill>
              </a:rPr>
              <a:t>36, 32, 28, 27</a:t>
            </a:r>
            <a:endParaRPr lang="ru-RU" sz="44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666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>
                <a:solidFill>
                  <a:schemeClr val="accent2">
                    <a:lumMod val="75000"/>
                  </a:schemeClr>
                </a:solidFill>
              </a:rPr>
              <a:t>Вычисли площадь прямоугольника</a:t>
            </a:r>
            <a:endParaRPr lang="ru-RU" sz="5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48840" lvl="6" indent="0">
              <a:buNone/>
            </a:pPr>
            <a:endParaRPr lang="ru-RU" dirty="0"/>
          </a:p>
          <a:p>
            <a:pPr marL="2148840" lvl="6" indent="0">
              <a:buNone/>
            </a:pPr>
            <a:r>
              <a:rPr lang="ru-RU" sz="2400" dirty="0" smtClean="0"/>
              <a:t>   9м</a:t>
            </a:r>
          </a:p>
          <a:p>
            <a:pPr marL="2148840" lvl="6" indent="0">
              <a:buNone/>
            </a:pPr>
            <a:endParaRPr lang="ru-RU" sz="2400" dirty="0"/>
          </a:p>
          <a:p>
            <a:pPr marL="2148840" lvl="6" indent="0">
              <a:buNone/>
            </a:pPr>
            <a:r>
              <a:rPr lang="ru-RU" sz="2400" dirty="0" smtClean="0"/>
              <a:t>			    6м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83768" y="2852936"/>
            <a:ext cx="3888432" cy="18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732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980728"/>
            <a:ext cx="6965245" cy="792088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Сравни:</a:t>
            </a:r>
            <a:b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6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700808"/>
            <a:ext cx="6984776" cy="402226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28:4  * 7</a:t>
            </a:r>
            <a:r>
              <a:rPr lang="ru-RU" sz="4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12:4 * 15:3</a:t>
            </a:r>
            <a:r>
              <a:rPr lang="ru-RU" sz="4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36:9 * 6		72:8  * 3×3</a:t>
            </a:r>
            <a:b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45:5 * 45		2×7  *  42:7</a:t>
            </a:r>
          </a:p>
          <a:p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8189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859" y="687108"/>
            <a:ext cx="2060981" cy="259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089789"/>
            <a:ext cx="1706869" cy="2781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284983"/>
            <a:ext cx="2232248" cy="2937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4699650"/>
          </a:xfrm>
        </p:spPr>
        <p:txBody>
          <a:bodyPr>
            <a:normAutofit fontScale="90000"/>
          </a:bodyPr>
          <a:lstStyle/>
          <a:p>
            <a:r>
              <a:rPr lang="ru-RU" sz="9600" dirty="0" smtClean="0">
                <a:solidFill>
                  <a:srgbClr val="FF0000"/>
                </a:solidFill>
              </a:rPr>
              <a:t/>
            </a:r>
            <a:br>
              <a:rPr lang="ru-RU" sz="9600" dirty="0" smtClean="0">
                <a:solidFill>
                  <a:srgbClr val="FF0000"/>
                </a:solidFill>
              </a:rPr>
            </a:br>
            <a:r>
              <a:rPr lang="ru-RU" sz="9600" dirty="0" smtClean="0">
                <a:solidFill>
                  <a:srgbClr val="FF0000"/>
                </a:solidFill>
              </a:rPr>
              <a:t>   </a:t>
            </a:r>
            <a:r>
              <a:rPr lang="ru-RU" sz="900" dirty="0" smtClean="0">
                <a:solidFill>
                  <a:srgbClr val="FF0000"/>
                </a:solidFill>
              </a:rPr>
              <a:t/>
            </a:r>
            <a:br>
              <a:rPr lang="ru-RU" sz="900" dirty="0" smtClean="0">
                <a:solidFill>
                  <a:srgbClr val="FF0000"/>
                </a:solidFill>
              </a:rPr>
            </a:br>
            <a:r>
              <a:rPr lang="ru-RU" sz="9600" dirty="0" smtClean="0">
                <a:solidFill>
                  <a:srgbClr val="FF0000"/>
                </a:solidFill>
              </a:rPr>
              <a:t>Молодцы!</a:t>
            </a:r>
            <a:br>
              <a:rPr lang="ru-RU" sz="9600" dirty="0" smtClean="0">
                <a:solidFill>
                  <a:srgbClr val="FF0000"/>
                </a:solidFill>
              </a:rPr>
            </a:br>
            <a:r>
              <a:rPr lang="ru-RU" sz="9600" dirty="0" smtClean="0">
                <a:solidFill>
                  <a:srgbClr val="FF0000"/>
                </a:solidFill>
              </a:rPr>
              <a:t/>
            </a:r>
            <a:br>
              <a:rPr lang="ru-RU" sz="9600" dirty="0" smtClean="0">
                <a:solidFill>
                  <a:srgbClr val="FF0000"/>
                </a:solidFill>
              </a:rPr>
            </a:br>
            <a:endParaRPr lang="ru-RU" sz="9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436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94</TotalTime>
  <Words>59</Words>
  <Application>Microsoft Office PowerPoint</Application>
  <PresentationFormat>Экран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Кнопка</vt:lpstr>
      <vt:lpstr>УСТНЫЙ СЧЕТ</vt:lpstr>
      <vt:lpstr>Знаешь ли ты таблицу умножения?</vt:lpstr>
      <vt:lpstr>Проверь себя!</vt:lpstr>
      <vt:lpstr>Вычисли площадь прямоугольника</vt:lpstr>
      <vt:lpstr>Сравни: </vt:lpstr>
      <vt:lpstr>     Молодцы!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Знаешь ли ты таблицу умножения?</dc:title>
  <dc:creator>Иванова</dc:creator>
  <cp:lastModifiedBy>Иванова</cp:lastModifiedBy>
  <cp:revision>11</cp:revision>
  <dcterms:created xsi:type="dcterms:W3CDTF">2013-01-22T06:38:08Z</dcterms:created>
  <dcterms:modified xsi:type="dcterms:W3CDTF">2013-11-15T14:22:03Z</dcterms:modified>
</cp:coreProperties>
</file>