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F9C6"/>
    <a:srgbClr val="F9F555"/>
    <a:srgbClr val="67E4FD"/>
    <a:srgbClr val="16F6AB"/>
    <a:srgbClr val="0066F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ВК Смешарики\13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3" r="4732" b="15254"/>
          <a:stretch/>
        </p:blipFill>
        <p:spPr bwMode="auto">
          <a:xfrm>
            <a:off x="0" y="-21851"/>
            <a:ext cx="9144000" cy="687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олна 1"/>
          <p:cNvSpPr/>
          <p:nvPr/>
        </p:nvSpPr>
        <p:spPr>
          <a:xfrm>
            <a:off x="863588" y="188640"/>
            <a:ext cx="7416824" cy="2088232"/>
          </a:xfrm>
          <a:prstGeom prst="wave">
            <a:avLst>
              <a:gd name="adj1" fmla="val 10509"/>
              <a:gd name="adj2" fmla="val -2242"/>
            </a:avLst>
          </a:prstGeom>
          <a:solidFill>
            <a:srgbClr val="0066FF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Темперамент персонажей мультфильма «СМЕШАРИКИ»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Волна 3"/>
          <p:cNvSpPr/>
          <p:nvPr/>
        </p:nvSpPr>
        <p:spPr>
          <a:xfrm>
            <a:off x="2699792" y="6021286"/>
            <a:ext cx="3744416" cy="751059"/>
          </a:xfrm>
          <a:prstGeom prst="wave">
            <a:avLst>
              <a:gd name="adj1" fmla="val 10509"/>
              <a:gd name="adj2" fmla="val -2242"/>
            </a:avLst>
          </a:prstGeom>
          <a:solidFill>
            <a:srgbClr val="0066FF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Ткач Лариса Александровна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971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C:\Users\User\Desktop\ВК Смешарики\youloveit_ru_smeshariki_kartinki4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747"/>
            <a:ext cx="9144000" cy="6852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Users\User\Desktop\ВК Смешарики\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212976"/>
            <a:ext cx="2304256" cy="299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C:\Users\User\Desktop\ВК Смешарики\d17ead849c4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221088"/>
            <a:ext cx="2592288" cy="247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C:\Users\User\Desktop\ВК Смешарики\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994107"/>
            <a:ext cx="2562994" cy="2873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827584" y="188640"/>
            <a:ext cx="7704856" cy="1152128"/>
          </a:xfrm>
          <a:prstGeom prst="round2DiagRect">
            <a:avLst>
              <a:gd name="adj1" fmla="val 0"/>
              <a:gd name="adj2" fmla="val 50000"/>
            </a:avLst>
          </a:prstGeom>
          <a:solidFill>
            <a:srgbClr val="61F9C6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Темперамент задан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природой, а природа, как известно, редко ошибается. </a:t>
            </a:r>
          </a:p>
        </p:txBody>
      </p:sp>
    </p:spTree>
    <p:extLst>
      <p:ext uri="{BB962C8B-B14F-4D97-AF65-F5344CB8AC3E}">
        <p14:creationId xmlns:p14="http://schemas.microsoft.com/office/powerpoint/2010/main" val="1955424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1835696" y="245550"/>
            <a:ext cx="4032448" cy="1670070"/>
          </a:xfrm>
          <a:prstGeom prst="cloud">
            <a:avLst/>
          </a:prstGeom>
          <a:solidFill>
            <a:srgbClr val="61F9C6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Крош</a:t>
            </a: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ХОЛЕРИК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ВК Смешарики\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1080585"/>
            <a:ext cx="4067944" cy="547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нутый угол 4"/>
          <p:cNvSpPr/>
          <p:nvPr/>
        </p:nvSpPr>
        <p:spPr>
          <a:xfrm>
            <a:off x="611560" y="2145966"/>
            <a:ext cx="3600400" cy="4423381"/>
          </a:xfrm>
          <a:prstGeom prst="foldedCorner">
            <a:avLst/>
          </a:prstGeom>
          <a:solidFill>
            <a:srgbClr val="61F9C6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Крош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весёлый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энергичный кролик-непоседа. Он суетлив и часто перебивает собеседника, часто моргает сначала правым глазом, потом левым, что говорит о нервном тике. Любит приключения вроде похода в горы или подводного плавания и всё время втягивает Ёжика в свои авантюры.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Крош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неунывающий оптимист и экспериментатор, он на всё имеет своё, особое мнение.</a:t>
            </a:r>
          </a:p>
        </p:txBody>
      </p:sp>
    </p:spTree>
    <p:extLst>
      <p:ext uri="{BB962C8B-B14F-4D97-AF65-F5344CB8AC3E}">
        <p14:creationId xmlns:p14="http://schemas.microsoft.com/office/powerpoint/2010/main" val="3681601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1835696" y="245550"/>
            <a:ext cx="4032448" cy="1670070"/>
          </a:xfrm>
          <a:prstGeom prst="cloud">
            <a:avLst/>
          </a:prstGeom>
          <a:solidFill>
            <a:srgbClr val="61F9C6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Крош</a:t>
            </a: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ХОЛЕРИК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нутый угол 4"/>
          <p:cNvSpPr/>
          <p:nvPr/>
        </p:nvSpPr>
        <p:spPr>
          <a:xfrm>
            <a:off x="5076056" y="2089059"/>
            <a:ext cx="3600400" cy="4423381"/>
          </a:xfrm>
          <a:prstGeom prst="foldedCorner">
            <a:avLst/>
          </a:prstGeom>
          <a:solidFill>
            <a:srgbClr val="61F9C6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Крош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 риск, отчаянные истории и приключения. П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оведение Кроша подобно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урагану.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Спит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мало, просыпается рано и встаёт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быстро. Импульсивен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излишне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самостоятелен,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конфликтует, чрезмерно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вспыльчив и агрессивен,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драчун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крикун,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в быстрые, стремительные игры. </a:t>
            </a:r>
          </a:p>
        </p:txBody>
      </p:sp>
      <p:pic>
        <p:nvPicPr>
          <p:cNvPr id="3075" name="Picture 3" descr="C:\Users\User\Desktop\ВК Смешарики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9" y="2117156"/>
            <a:ext cx="4368800" cy="467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33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2339752" y="113656"/>
            <a:ext cx="5256584" cy="1972426"/>
          </a:xfrm>
          <a:prstGeom prst="cloud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Ежик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ФЛЕГМАТИК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нутый угол 4"/>
          <p:cNvSpPr/>
          <p:nvPr/>
        </p:nvSpPr>
        <p:spPr>
          <a:xfrm>
            <a:off x="251520" y="2204864"/>
            <a:ext cx="3888432" cy="4423381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Ёжик - серьёзный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совестливый друг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Кроша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отличие от своего приятеля, Ёжик очень хорошо воспитан, рассудителен, и потому не сопротивляется активности и напористости друга. Он понимает, когда </a:t>
            </a:r>
            <a:r>
              <a:rPr lang="ru-RU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Крош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прав, и помогает ему в общении с другими. Ёжик несколько медлителен, застенчив, стеснителен, чрезмерно чувствителен к окружающим и любит, когда всё тихо и спокойно. </a:t>
            </a:r>
          </a:p>
        </p:txBody>
      </p:sp>
      <p:pic>
        <p:nvPicPr>
          <p:cNvPr id="4098" name="Picture 2" descr="C:\Users\User\Desktop\ВК Смешарики\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760" y="1586082"/>
            <a:ext cx="5184576" cy="5281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553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1331640" y="116633"/>
            <a:ext cx="5256584" cy="1972426"/>
          </a:xfrm>
          <a:prstGeom prst="cloud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Ежик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ФЛЕГМАТИК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нутый угол 4"/>
          <p:cNvSpPr/>
          <p:nvPr/>
        </p:nvSpPr>
        <p:spPr>
          <a:xfrm>
            <a:off x="5004048" y="2089059"/>
            <a:ext cx="3600400" cy="4423381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не торопится, играет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спокойно один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терпеть не может игры, где нужно проявлять быстроту и сноровку.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Разговаривает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медленно, с паузами. Но при этом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Ежик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знает много стихов и песен, новое не любит, но с удовольствием вспоминает все уже известное.  </a:t>
            </a:r>
          </a:p>
        </p:txBody>
      </p:sp>
      <p:pic>
        <p:nvPicPr>
          <p:cNvPr id="5122" name="Picture 2" descr="C:\Users\User\Desktop\ВК Смешарики\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92004"/>
            <a:ext cx="4104456" cy="460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278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1475656" y="209925"/>
            <a:ext cx="5184576" cy="1972427"/>
          </a:xfrm>
          <a:prstGeom prst="cloud">
            <a:avLst/>
          </a:prstGeom>
          <a:solidFill>
            <a:srgbClr val="67E4FD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Бараш</a:t>
            </a: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МЕЛАНХОЛИК</a:t>
            </a:r>
            <a:endParaRPr lang="ru-RU" sz="33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User\Desktop\ВК Смешарики\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2896"/>
            <a:ext cx="4644150" cy="4365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нутый угол 9"/>
          <p:cNvSpPr/>
          <p:nvPr/>
        </p:nvSpPr>
        <p:spPr>
          <a:xfrm>
            <a:off x="4716016" y="2248418"/>
            <a:ext cx="4248472" cy="4423381"/>
          </a:xfrm>
          <a:prstGeom prst="foldedCorner">
            <a:avLst/>
          </a:prstGeom>
          <a:solidFill>
            <a:srgbClr val="67E4FD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Бараш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барашек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поэт-лирик, он вздыхает и пишет стихи о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печали. Но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несмотря на свой тип темперамента, он любит веселиться и играть. Его тонкую натуру легко обидеть, поэтому </a:t>
            </a:r>
            <a:r>
              <a:rPr lang="ru-RU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Бараш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требует много внимания от окружающих, которое он привлекает своей </a:t>
            </a:r>
            <a:r>
              <a:rPr lang="ru-RU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несчастностью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непонятливостью.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Бараш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-легко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ранимый, в трудной ситуации он даже может заплакать. Но он не желает, да и не способен причинить кому-нибудь зла. </a:t>
            </a:r>
          </a:p>
        </p:txBody>
      </p:sp>
    </p:spTree>
    <p:extLst>
      <p:ext uri="{BB962C8B-B14F-4D97-AF65-F5344CB8AC3E}">
        <p14:creationId xmlns:p14="http://schemas.microsoft.com/office/powerpoint/2010/main" val="984227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1763688" y="127898"/>
            <a:ext cx="5184576" cy="1972427"/>
          </a:xfrm>
          <a:prstGeom prst="cloud">
            <a:avLst/>
          </a:prstGeom>
          <a:solidFill>
            <a:srgbClr val="67E4FD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Бараш</a:t>
            </a: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МЕЛАНХОЛИК</a:t>
            </a:r>
            <a:endParaRPr lang="ru-RU" sz="33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нутый угол 9"/>
          <p:cNvSpPr/>
          <p:nvPr/>
        </p:nvSpPr>
        <p:spPr>
          <a:xfrm>
            <a:off x="323528" y="2276872"/>
            <a:ext cx="3585231" cy="4423381"/>
          </a:xfrm>
          <a:prstGeom prst="foldedCorner">
            <a:avLst/>
          </a:prstGeom>
          <a:solidFill>
            <a:srgbClr val="67E4FD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Бараш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тихий, но еще и добрый, мягкий, открытый, доверчивый.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 помечтать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пофантазировать. Очень любит тепло.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Бараш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грустен и задумчив, любит уединяться, чтобы поразмышлять. </a:t>
            </a:r>
          </a:p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Зачастую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слишком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рассудителен, а медлительность и грусть придают ему свойства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«маленького взрослого». 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User\Desktop\ВК Смешарики\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759" y="2709842"/>
            <a:ext cx="5204084" cy="3991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025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1763688" y="127898"/>
            <a:ext cx="5184576" cy="1972427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Нюша</a:t>
            </a:r>
          </a:p>
          <a:p>
            <a:pPr algn="ctr"/>
            <a:r>
              <a:rPr lang="ru-RU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САНГВИНИК</a:t>
            </a:r>
            <a:endParaRPr lang="ru-RU" sz="3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нутый угол 9"/>
          <p:cNvSpPr/>
          <p:nvPr/>
        </p:nvSpPr>
        <p:spPr>
          <a:xfrm>
            <a:off x="5076056" y="2139721"/>
            <a:ext cx="3816424" cy="4423381"/>
          </a:xfrm>
          <a:prstGeom prst="foldedCorner">
            <a:avLst/>
          </a:prstGeom>
          <a:solidFill>
            <a:schemeClr val="accent6">
              <a:lumMod val="40000"/>
              <a:lumOff val="6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Нюша - девочка-хрюшка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мечтает стать принцессой. Нюша считает себя неотразимой красавицей, следит за своей внешностью и модничает. Часто думает, что она толстая. Она очень любопытна,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старается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центром всеобщего внимания. Милая, общительная, но при этом бывает капризной. Влюблена в </a:t>
            </a:r>
            <a:r>
              <a:rPr lang="ru-RU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Бараша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любит с ним качаться на качелях и слушать его стихи.</a:t>
            </a:r>
          </a:p>
        </p:txBody>
      </p:sp>
      <p:pic>
        <p:nvPicPr>
          <p:cNvPr id="8194" name="Picture 2" descr="C:\Users\User\Desktop\ВК Смешарики\1dc0219c7cf5a2edae87e809910af1a4_8d64a34cc0ea94159fec7859729d0a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824"/>
            <a:ext cx="4466015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78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1763688" y="127898"/>
            <a:ext cx="5184576" cy="1972427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Нюша</a:t>
            </a:r>
          </a:p>
          <a:p>
            <a:pPr algn="ctr"/>
            <a:r>
              <a:rPr lang="ru-RU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САНГВИНИК</a:t>
            </a:r>
            <a:endParaRPr lang="ru-RU" sz="3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нутый угол 9"/>
          <p:cNvSpPr/>
          <p:nvPr/>
        </p:nvSpPr>
        <p:spPr>
          <a:xfrm>
            <a:off x="323528" y="2276872"/>
            <a:ext cx="4464496" cy="4423381"/>
          </a:xfrm>
          <a:prstGeom prst="foldedCorner">
            <a:avLst/>
          </a:prstGeom>
          <a:solidFill>
            <a:schemeClr val="accent6">
              <a:lumMod val="40000"/>
              <a:lumOff val="6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Нюша - жизнерадостная, ловкая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общительная хрюшка. Внимательно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слушает и живо откликается на все, что привлекает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её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внимание. При этом у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Нюши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живая мимика, по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её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лицу можно прочитать, что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чувствует.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Нюшу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сильно рассмешить или сильно огорчить какой-нибудь пустяк. Слёзы у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Нюши быстро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появляются и так же быстро высыхают, потому что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слишком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шустрая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быстро находит для себя интересное занятие. </a:t>
            </a:r>
          </a:p>
        </p:txBody>
      </p:sp>
      <p:pic>
        <p:nvPicPr>
          <p:cNvPr id="9219" name="Picture 3" descr="C:\Users\User\Desktop\ВК Смешарики\2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641" y="1951981"/>
            <a:ext cx="4176464" cy="4735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3300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532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2013-11-15T10:04:07Z</dcterms:created>
  <dcterms:modified xsi:type="dcterms:W3CDTF">2013-11-15T11:36:52Z</dcterms:modified>
</cp:coreProperties>
</file>