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77" r:id="rId8"/>
    <p:sldId id="276" r:id="rId9"/>
    <p:sldId id="278" r:id="rId10"/>
    <p:sldId id="281" r:id="rId11"/>
    <p:sldId id="267" r:id="rId12"/>
    <p:sldId id="280" r:id="rId13"/>
    <p:sldId id="269" r:id="rId14"/>
    <p:sldId id="270" r:id="rId15"/>
    <p:sldId id="271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0AC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54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 -инвалиды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7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дети находящиеся на индивидуальном обучении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</c:v>
                </c:pt>
                <c:pt idx="1">
                  <c:v>22</c:v>
                </c:pt>
                <c:pt idx="2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дети находящиеся под опекой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13</c:v>
                </c:pt>
                <c:pt idx="1">
                  <c:v>14</c:v>
                </c:pt>
                <c:pt idx="2">
                  <c:v>14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льготное питание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48</c:v>
                </c:pt>
                <c:pt idx="1">
                  <c:v>63</c:v>
                </c:pt>
                <c:pt idx="2">
                  <c:v>101</c:v>
                </c:pt>
              </c:numCache>
            </c:numRef>
          </c:val>
        </c:ser>
        <c:shape val="cylinder"/>
        <c:axId val="84662144"/>
        <c:axId val="84663680"/>
        <c:axId val="0"/>
      </c:bar3DChart>
      <c:catAx>
        <c:axId val="84662144"/>
        <c:scaling>
          <c:orientation val="minMax"/>
        </c:scaling>
        <c:axPos val="b"/>
        <c:tickLblPos val="nextTo"/>
        <c:crossAx val="84663680"/>
        <c:crosses val="autoZero"/>
        <c:auto val="1"/>
        <c:lblAlgn val="ctr"/>
        <c:lblOffset val="100"/>
      </c:catAx>
      <c:valAx>
        <c:axId val="84663680"/>
        <c:scaling>
          <c:orientation val="minMax"/>
        </c:scaling>
        <c:axPos val="l"/>
        <c:majorGridlines/>
        <c:numFmt formatCode="General" sourceLinked="1"/>
        <c:tickLblPos val="nextTo"/>
        <c:crossAx val="8466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4530678671726824"/>
          <c:y val="2.2999839021249208E-2"/>
          <c:w val="0.4630127511693049"/>
          <c:h val="0.57275189674962934"/>
        </c:manualLayout>
      </c:layout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ПДН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2010-2011 начало года</c:v>
                </c:pt>
                <c:pt idx="1">
                  <c:v>2010-2011 конец года</c:v>
                </c:pt>
                <c:pt idx="2">
                  <c:v>2011-2012 начало года</c:v>
                </c:pt>
                <c:pt idx="3">
                  <c:v>2011-2012 конец года</c:v>
                </c:pt>
                <c:pt idx="4">
                  <c:v>2012-2013 начало года</c:v>
                </c:pt>
                <c:pt idx="5">
                  <c:v>2012-2013 клнец года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21</c:v>
                </c:pt>
                <c:pt idx="1">
                  <c:v>19</c:v>
                </c:pt>
                <c:pt idx="2">
                  <c:v>29</c:v>
                </c:pt>
                <c:pt idx="3">
                  <c:v>24</c:v>
                </c:pt>
                <c:pt idx="4">
                  <c:v>17</c:v>
                </c:pt>
                <c:pt idx="5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КДН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2010-2011 начало года</c:v>
                </c:pt>
                <c:pt idx="1">
                  <c:v>2010-2011 конец года</c:v>
                </c:pt>
                <c:pt idx="2">
                  <c:v>2011-2012 начало года</c:v>
                </c:pt>
                <c:pt idx="3">
                  <c:v>2011-2012 конец года</c:v>
                </c:pt>
                <c:pt idx="4">
                  <c:v>2012-2013 начало года</c:v>
                </c:pt>
                <c:pt idx="5">
                  <c:v>2012-2013 клнец года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21</c:v>
                </c:pt>
                <c:pt idx="1">
                  <c:v>19</c:v>
                </c:pt>
                <c:pt idx="2">
                  <c:v>9</c:v>
                </c:pt>
                <c:pt idx="3">
                  <c:v>10</c:v>
                </c:pt>
                <c:pt idx="4">
                  <c:v>10</c:v>
                </c:pt>
                <c:pt idx="5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ВШУ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2010-2011 начало года</c:v>
                </c:pt>
                <c:pt idx="1">
                  <c:v>2010-2011 конец года</c:v>
                </c:pt>
                <c:pt idx="2">
                  <c:v>2011-2012 начало года</c:v>
                </c:pt>
                <c:pt idx="3">
                  <c:v>2011-2012 конец года</c:v>
                </c:pt>
                <c:pt idx="4">
                  <c:v>2012-2013 начало года</c:v>
                </c:pt>
                <c:pt idx="5">
                  <c:v>2012-2013 клнец года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12</c:v>
                </c:pt>
                <c:pt idx="1">
                  <c:v>15</c:v>
                </c:pt>
                <c:pt idx="2">
                  <c:v>5</c:v>
                </c:pt>
                <c:pt idx="3">
                  <c:v>5</c:v>
                </c:pt>
                <c:pt idx="4">
                  <c:v>11</c:v>
                </c:pt>
                <c:pt idx="5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дети "группы риска"</c:v>
                </c:pt>
              </c:strCache>
            </c:strRef>
          </c:tx>
          <c:spPr>
            <a:ln w="25400">
              <a:noFill/>
            </a:ln>
          </c:spPr>
          <c:cat>
            <c:strRef>
              <c:f>Лист1!$A$2:$A$7</c:f>
              <c:strCache>
                <c:ptCount val="6"/>
                <c:pt idx="0">
                  <c:v>2010-2011 начало года</c:v>
                </c:pt>
                <c:pt idx="1">
                  <c:v>2010-2011 конец года</c:v>
                </c:pt>
                <c:pt idx="2">
                  <c:v>2011-2012 начало года</c:v>
                </c:pt>
                <c:pt idx="3">
                  <c:v>2011-2012 конец года</c:v>
                </c:pt>
                <c:pt idx="4">
                  <c:v>2012-2013 начало года</c:v>
                </c:pt>
                <c:pt idx="5">
                  <c:v>2012-2013 клнец года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30</c:v>
                </c:pt>
                <c:pt idx="1">
                  <c:v>35</c:v>
                </c:pt>
                <c:pt idx="2">
                  <c:v>29</c:v>
                </c:pt>
                <c:pt idx="3">
                  <c:v>28</c:v>
                </c:pt>
                <c:pt idx="4">
                  <c:v>25</c:v>
                </c:pt>
                <c:pt idx="5">
                  <c:v>25</c:v>
                </c:pt>
              </c:numCache>
            </c:numRef>
          </c:val>
        </c:ser>
        <c:axId val="83354368"/>
        <c:axId val="83355904"/>
        <c:axId val="84646528"/>
      </c:line3DChart>
      <c:catAx>
        <c:axId val="83354368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83355904"/>
        <c:crosses val="autoZero"/>
        <c:auto val="1"/>
        <c:lblAlgn val="ctr"/>
        <c:lblOffset val="100"/>
      </c:catAx>
      <c:valAx>
        <c:axId val="833559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83354368"/>
        <c:crosses val="autoZero"/>
        <c:crossBetween val="between"/>
      </c:valAx>
      <c:serAx>
        <c:axId val="84646528"/>
        <c:scaling>
          <c:orientation val="minMax"/>
        </c:scaling>
        <c:delete val="1"/>
        <c:axPos val="b"/>
        <c:tickLblPos val="none"/>
        <c:crossAx val="83355904"/>
        <c:crosses val="autoZero"/>
      </c:serAx>
    </c:plotArea>
    <c:legend>
      <c:legendPos val="r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полные семьи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347</c:v>
                </c:pt>
                <c:pt idx="1">
                  <c:v>280</c:v>
                </c:pt>
                <c:pt idx="2">
                  <c:v>274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неполные семьи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114</c:v>
                </c:pt>
                <c:pt idx="1">
                  <c:v>106</c:v>
                </c:pt>
                <c:pt idx="2">
                  <c:v>65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отцы-одиночки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многодетные семьи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36</c:v>
                </c:pt>
                <c:pt idx="1">
                  <c:v>45</c:v>
                </c:pt>
                <c:pt idx="2">
                  <c:v>34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малообеспеченные семьи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52</c:v>
                </c:pt>
                <c:pt idx="1">
                  <c:v>42</c:v>
                </c:pt>
                <c:pt idx="2">
                  <c:v>66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неблагополучные семьи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2010-2011</c:v>
                </c:pt>
                <c:pt idx="1">
                  <c:v>2011-2012</c:v>
                </c:pt>
                <c:pt idx="2">
                  <c:v>2012-2013</c:v>
                </c:pt>
              </c:strCache>
            </c:str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31</c:v>
                </c:pt>
                <c:pt idx="1">
                  <c:v>23</c:v>
                </c:pt>
              </c:numCache>
            </c:numRef>
          </c:val>
        </c:ser>
        <c:axId val="92952832"/>
        <c:axId val="92958720"/>
      </c:barChart>
      <c:catAx>
        <c:axId val="92952832"/>
        <c:scaling>
          <c:orientation val="minMax"/>
        </c:scaling>
        <c:axPos val="b"/>
        <c:tickLblPos val="nextTo"/>
        <c:crossAx val="92958720"/>
        <c:crosses val="autoZero"/>
        <c:auto val="1"/>
        <c:lblAlgn val="ctr"/>
        <c:lblOffset val="100"/>
      </c:catAx>
      <c:valAx>
        <c:axId val="92958720"/>
        <c:scaling>
          <c:orientation val="minMax"/>
        </c:scaling>
        <c:axPos val="l"/>
        <c:majorGridlines/>
        <c:numFmt formatCode="General" sourceLinked="1"/>
        <c:tickLblPos val="nextTo"/>
        <c:crossAx val="929528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54D718-7F93-4E7A-B4EA-A24B6ADB127A}" type="doc">
      <dgm:prSet loTypeId="urn:microsoft.com/office/officeart/2005/8/layout/lProcess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A22325-4DCE-46F6-87E9-946B638880E8}">
      <dgm:prSet phldrT="[Текст]"/>
      <dgm:spPr/>
      <dgm:t>
        <a:bodyPr/>
        <a:lstStyle/>
        <a:p>
          <a:r>
            <a:rPr lang="ru-RU" dirty="0" smtClean="0"/>
            <a:t>Директор </a:t>
          </a:r>
          <a:r>
            <a:rPr lang="ru-RU" dirty="0" smtClean="0"/>
            <a:t>МКОУ</a:t>
          </a:r>
          <a:endParaRPr lang="ru-RU" dirty="0"/>
        </a:p>
      </dgm:t>
    </dgm:pt>
    <dgm:pt modelId="{CCCBCBAA-FCD8-49FA-9A28-805A0FCAA74F}" type="parTrans" cxnId="{17CD3E7B-93E5-4259-8403-7088CF87026F}">
      <dgm:prSet/>
      <dgm:spPr/>
      <dgm:t>
        <a:bodyPr/>
        <a:lstStyle/>
        <a:p>
          <a:endParaRPr lang="ru-RU"/>
        </a:p>
      </dgm:t>
    </dgm:pt>
    <dgm:pt modelId="{708F084B-E50B-4D72-B2B2-D96CA0FB6DEC}" type="sibTrans" cxnId="{17CD3E7B-93E5-4259-8403-7088CF87026F}">
      <dgm:prSet/>
      <dgm:spPr/>
      <dgm:t>
        <a:bodyPr/>
        <a:lstStyle/>
        <a:p>
          <a:endParaRPr lang="ru-RU"/>
        </a:p>
      </dgm:t>
    </dgm:pt>
    <dgm:pt modelId="{87C222C5-ACD3-42D2-AA02-6EB249BC51BD}">
      <dgm:prSet phldrT="[Текст]"/>
      <dgm:spPr/>
      <dgm:t>
        <a:bodyPr/>
        <a:lstStyle/>
        <a:p>
          <a:r>
            <a:rPr lang="ru-RU" dirty="0" smtClean="0"/>
            <a:t>МО классных руководителей</a:t>
          </a:r>
          <a:endParaRPr lang="ru-RU" dirty="0"/>
        </a:p>
      </dgm:t>
    </dgm:pt>
    <dgm:pt modelId="{6AD2F649-FAB1-4654-851E-C33AAFC0C858}" type="parTrans" cxnId="{1DD07DAB-B1A4-4709-8E58-1E4145D62D1B}">
      <dgm:prSet/>
      <dgm:spPr/>
      <dgm:t>
        <a:bodyPr/>
        <a:lstStyle/>
        <a:p>
          <a:endParaRPr lang="ru-RU"/>
        </a:p>
      </dgm:t>
    </dgm:pt>
    <dgm:pt modelId="{273D84BD-BF90-4B70-9ADF-AF610658E915}" type="sibTrans" cxnId="{1DD07DAB-B1A4-4709-8E58-1E4145D62D1B}">
      <dgm:prSet/>
      <dgm:spPr/>
      <dgm:t>
        <a:bodyPr/>
        <a:lstStyle/>
        <a:p>
          <a:endParaRPr lang="ru-RU"/>
        </a:p>
      </dgm:t>
    </dgm:pt>
    <dgm:pt modelId="{DE561B05-9AE8-42A4-974A-A988BCFADDBD}">
      <dgm:prSet phldrT="[Текст]"/>
      <dgm:spPr/>
      <dgm:t>
        <a:bodyPr/>
        <a:lstStyle/>
        <a:p>
          <a:r>
            <a:rPr lang="ru-RU" dirty="0" smtClean="0"/>
            <a:t>Социальный педагог</a:t>
          </a:r>
          <a:endParaRPr lang="ru-RU" dirty="0"/>
        </a:p>
      </dgm:t>
    </dgm:pt>
    <dgm:pt modelId="{EC935753-7A0E-492F-B081-124D3B2A6CD9}" type="parTrans" cxnId="{E7B36719-2764-47EF-B105-04CB154EC4BF}">
      <dgm:prSet/>
      <dgm:spPr/>
      <dgm:t>
        <a:bodyPr/>
        <a:lstStyle/>
        <a:p>
          <a:endParaRPr lang="ru-RU"/>
        </a:p>
      </dgm:t>
    </dgm:pt>
    <dgm:pt modelId="{D7922FC6-F5A9-4601-AFCF-CA2672CA913A}" type="sibTrans" cxnId="{E7B36719-2764-47EF-B105-04CB154EC4BF}">
      <dgm:prSet/>
      <dgm:spPr/>
      <dgm:t>
        <a:bodyPr/>
        <a:lstStyle/>
        <a:p>
          <a:endParaRPr lang="ru-RU"/>
        </a:p>
      </dgm:t>
    </dgm:pt>
    <dgm:pt modelId="{EEC952B6-32B9-4422-81FE-64788AC0A1CF}">
      <dgm:prSet phldrT="[Текст]"/>
      <dgm:spPr/>
      <dgm:t>
        <a:bodyPr/>
        <a:lstStyle/>
        <a:p>
          <a:r>
            <a:rPr lang="ru-RU" dirty="0" smtClean="0"/>
            <a:t>Зам. директора по ВР</a:t>
          </a:r>
          <a:endParaRPr lang="ru-RU" dirty="0"/>
        </a:p>
      </dgm:t>
    </dgm:pt>
    <dgm:pt modelId="{4322BE7B-E2FC-473B-9395-52F9BF691407}" type="parTrans" cxnId="{B0B347DD-F1B2-4A17-BF97-088F0AC40FCA}">
      <dgm:prSet/>
      <dgm:spPr/>
      <dgm:t>
        <a:bodyPr/>
        <a:lstStyle/>
        <a:p>
          <a:endParaRPr lang="ru-RU"/>
        </a:p>
      </dgm:t>
    </dgm:pt>
    <dgm:pt modelId="{2273C883-645E-41FB-B5E3-7AE0ED426545}" type="sibTrans" cxnId="{B0B347DD-F1B2-4A17-BF97-088F0AC40FCA}">
      <dgm:prSet/>
      <dgm:spPr/>
      <dgm:t>
        <a:bodyPr/>
        <a:lstStyle/>
        <a:p>
          <a:endParaRPr lang="ru-RU"/>
        </a:p>
      </dgm:t>
    </dgm:pt>
    <dgm:pt modelId="{54010054-F187-4658-8C35-231B2611FDE1}">
      <dgm:prSet phldrT="[Текст]"/>
      <dgm:spPr/>
      <dgm:t>
        <a:bodyPr/>
        <a:lstStyle/>
        <a:p>
          <a:r>
            <a:rPr lang="ru-RU" dirty="0" smtClean="0"/>
            <a:t>Совет профилактики</a:t>
          </a:r>
          <a:endParaRPr lang="ru-RU" dirty="0"/>
        </a:p>
      </dgm:t>
    </dgm:pt>
    <dgm:pt modelId="{CFFC783E-BB6A-44C0-829E-299DA81433F7}" type="parTrans" cxnId="{FD1DF0D7-986A-4266-ACA2-B771E5789E15}">
      <dgm:prSet/>
      <dgm:spPr/>
      <dgm:t>
        <a:bodyPr/>
        <a:lstStyle/>
        <a:p>
          <a:endParaRPr lang="ru-RU"/>
        </a:p>
      </dgm:t>
    </dgm:pt>
    <dgm:pt modelId="{18506287-5390-4F87-8C36-676BC2B621C1}" type="sibTrans" cxnId="{FD1DF0D7-986A-4266-ACA2-B771E5789E15}">
      <dgm:prSet/>
      <dgm:spPr/>
      <dgm:t>
        <a:bodyPr/>
        <a:lstStyle/>
        <a:p>
          <a:endParaRPr lang="ru-RU"/>
        </a:p>
      </dgm:t>
    </dgm:pt>
    <dgm:pt modelId="{3D36AEF0-5410-400C-833B-3BC0861C7DBE}">
      <dgm:prSet phldrT="[Текст]"/>
      <dgm:spPr/>
      <dgm:t>
        <a:bodyPr/>
        <a:lstStyle/>
        <a:p>
          <a:r>
            <a:rPr lang="ru-RU" dirty="0" smtClean="0"/>
            <a:t>Классный руководитель</a:t>
          </a:r>
          <a:endParaRPr lang="ru-RU" dirty="0"/>
        </a:p>
      </dgm:t>
    </dgm:pt>
    <dgm:pt modelId="{35E5F4CC-2F80-4E4C-A12A-D1B75F25273D}" type="parTrans" cxnId="{9435E1C8-0838-48DE-A6E7-096136FC6D52}">
      <dgm:prSet/>
      <dgm:spPr/>
      <dgm:t>
        <a:bodyPr/>
        <a:lstStyle/>
        <a:p>
          <a:endParaRPr lang="ru-RU"/>
        </a:p>
      </dgm:t>
    </dgm:pt>
    <dgm:pt modelId="{94830977-C90B-47A7-A702-C878EC650DD2}" type="sibTrans" cxnId="{9435E1C8-0838-48DE-A6E7-096136FC6D52}">
      <dgm:prSet/>
      <dgm:spPr/>
      <dgm:t>
        <a:bodyPr/>
        <a:lstStyle/>
        <a:p>
          <a:endParaRPr lang="ru-RU"/>
        </a:p>
      </dgm:t>
    </dgm:pt>
    <dgm:pt modelId="{B4536051-3872-4A4C-BC82-545F0C8CBB22}">
      <dgm:prSet phldrT="[Текст]"/>
      <dgm:spPr/>
      <dgm:t>
        <a:bodyPr/>
        <a:lstStyle/>
        <a:p>
          <a:r>
            <a:rPr lang="ru-RU" dirty="0" smtClean="0"/>
            <a:t>Педагог - организатор</a:t>
          </a:r>
          <a:endParaRPr lang="ru-RU" dirty="0"/>
        </a:p>
      </dgm:t>
    </dgm:pt>
    <dgm:pt modelId="{2C4AD970-F46F-4B98-BDB3-FD0603683285}" type="parTrans" cxnId="{9B937ACB-7C5E-44F9-BE10-97254447FE33}">
      <dgm:prSet/>
      <dgm:spPr/>
      <dgm:t>
        <a:bodyPr/>
        <a:lstStyle/>
        <a:p>
          <a:endParaRPr lang="ru-RU"/>
        </a:p>
      </dgm:t>
    </dgm:pt>
    <dgm:pt modelId="{5E79D71E-7267-45AD-BADD-145EF8F3F469}" type="sibTrans" cxnId="{9B937ACB-7C5E-44F9-BE10-97254447FE33}">
      <dgm:prSet/>
      <dgm:spPr/>
      <dgm:t>
        <a:bodyPr/>
        <a:lstStyle/>
        <a:p>
          <a:endParaRPr lang="ru-RU"/>
        </a:p>
      </dgm:t>
    </dgm:pt>
    <dgm:pt modelId="{4DB9E914-CAB2-42E2-86FD-133317744008}" type="pres">
      <dgm:prSet presAssocID="{3E54D718-7F93-4E7A-B4EA-A24B6ADB12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617396-9C0B-4207-A733-6DF84427B884}" type="pres">
      <dgm:prSet presAssocID="{B0A22325-4DCE-46F6-87E9-946B638880E8}" presName="vertFlow" presStyleCnt="0"/>
      <dgm:spPr/>
    </dgm:pt>
    <dgm:pt modelId="{A21F1BA1-2FCE-4598-864B-4E20FCD58E2E}" type="pres">
      <dgm:prSet presAssocID="{B0A22325-4DCE-46F6-87E9-946B638880E8}" presName="header" presStyleLbl="node1" presStyleIdx="0" presStyleCnt="3" custScaleY="95200" custLinFactX="12058" custLinFactY="-138118" custLinFactNeighborX="100000" custLinFactNeighborY="-200000"/>
      <dgm:spPr/>
      <dgm:t>
        <a:bodyPr/>
        <a:lstStyle/>
        <a:p>
          <a:endParaRPr lang="ru-RU"/>
        </a:p>
      </dgm:t>
    </dgm:pt>
    <dgm:pt modelId="{97F99060-FAE8-4B9D-BE4B-6015F92DE81B}" type="pres">
      <dgm:prSet presAssocID="{6AD2F649-FAB1-4654-851E-C33AAFC0C858}" presName="parTrans" presStyleLbl="sibTrans2D1" presStyleIdx="0" presStyleCnt="4" custAng="17686765" custScaleX="55585" custScaleY="384218" custLinFactX="100000" custLinFactNeighborX="133592" custLinFactNeighborY="-40159"/>
      <dgm:spPr/>
      <dgm:t>
        <a:bodyPr/>
        <a:lstStyle/>
        <a:p>
          <a:endParaRPr lang="ru-RU"/>
        </a:p>
      </dgm:t>
    </dgm:pt>
    <dgm:pt modelId="{394A37E3-AA08-4885-B791-29427DAF59E5}" type="pres">
      <dgm:prSet presAssocID="{87C222C5-ACD3-42D2-AA02-6EB249BC51BD}" presName="child" presStyleLbl="alignAccFollowNode1" presStyleIdx="0" presStyleCnt="4" custScaleX="74572" custScaleY="94633" custLinFactY="-80806" custLinFactNeighborX="69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6774A-91AB-4EC5-AFE7-1814E753F4C2}" type="pres">
      <dgm:prSet presAssocID="{273D84BD-BF90-4B70-9ADF-AF610658E915}" presName="sibTrans" presStyleLbl="sibTrans2D1" presStyleIdx="1" presStyleCnt="4" custAng="5348834" custScaleX="143926" custScaleY="308398" custLinFactX="100000" custLinFactY="-293792" custLinFactNeighborX="143205" custLinFactNeighborY="-30000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8D568C9E-D742-424D-8F6F-8A4E6E93F9DB}" type="pres">
      <dgm:prSet presAssocID="{DE561B05-9AE8-42A4-974A-A988BCFADDBD}" presName="child" presStyleLbl="alignAccFollowNode1" presStyleIdx="1" presStyleCnt="4" custScaleX="84810" custScaleY="119233" custLinFactNeighborX="6100" custLinFactNeighborY="-688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95664E-20CC-4171-9812-4F3BC6775E56}" type="pres">
      <dgm:prSet presAssocID="{B0A22325-4DCE-46F6-87E9-946B638880E8}" presName="hSp" presStyleCnt="0"/>
      <dgm:spPr/>
    </dgm:pt>
    <dgm:pt modelId="{3BC1BCA1-EDF2-4B9E-8438-60850B74012B}" type="pres">
      <dgm:prSet presAssocID="{EEC952B6-32B9-4422-81FE-64788AC0A1CF}" presName="vertFlow" presStyleCnt="0"/>
      <dgm:spPr/>
    </dgm:pt>
    <dgm:pt modelId="{EF3819C0-7A1C-4940-86B2-C481D690CBE4}" type="pres">
      <dgm:prSet presAssocID="{EEC952B6-32B9-4422-81FE-64788AC0A1CF}" presName="header" presStyleLbl="node1" presStyleIdx="1" presStyleCnt="3" custScaleX="74634" custScaleY="98170" custLinFactY="23157" custLinFactNeighborX="12971" custLinFactNeighborY="100000"/>
      <dgm:spPr/>
      <dgm:t>
        <a:bodyPr/>
        <a:lstStyle/>
        <a:p>
          <a:endParaRPr lang="ru-RU"/>
        </a:p>
      </dgm:t>
    </dgm:pt>
    <dgm:pt modelId="{D3495F12-6BF7-46F4-81D4-8B917F07D9F5}" type="pres">
      <dgm:prSet presAssocID="{CFFC783E-BB6A-44C0-829E-299DA81433F7}" presName="parTrans" presStyleLbl="sibTrans2D1" presStyleIdx="2" presStyleCnt="4" custScaleX="178052" custScaleY="399239" custLinFactNeighborX="2801" custLinFactNeighborY="-26170"/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EE492C6C-CB05-4954-AC8D-CD9879B55A2A}" type="pres">
      <dgm:prSet presAssocID="{54010054-F187-4658-8C35-231B2611FDE1}" presName="child" presStyleLbl="alignAccFollowNode1" presStyleIdx="2" presStyleCnt="4" custScaleX="81420" custScaleY="94176" custLinFactX="32611" custLinFactY="-51820" custLinFactNeighborX="10000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0898A-359A-4030-B9E0-6AEA18E913BD}" type="pres">
      <dgm:prSet presAssocID="{18506287-5390-4F87-8C36-676BC2B621C1}" presName="sibTrans" presStyleLbl="sibTrans2D1" presStyleIdx="3" presStyleCnt="4"/>
      <dgm:spPr/>
      <dgm:t>
        <a:bodyPr/>
        <a:lstStyle/>
        <a:p>
          <a:endParaRPr lang="ru-RU"/>
        </a:p>
      </dgm:t>
    </dgm:pt>
    <dgm:pt modelId="{8EB0AC29-0210-4981-BF86-2D14C9F4A820}" type="pres">
      <dgm:prSet presAssocID="{3D36AEF0-5410-400C-833B-3BC0861C7DBE}" presName="child" presStyleLbl="alignAccFollowNode1" presStyleIdx="3" presStyleCnt="4" custScaleX="98459" custScaleY="113582" custLinFactX="26227" custLinFactNeighborX="100000" custLinFactNeighborY="-380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770E2-00B7-423C-BF2E-4FC8AF87E9FD}" type="pres">
      <dgm:prSet presAssocID="{EEC952B6-32B9-4422-81FE-64788AC0A1CF}" presName="hSp" presStyleCnt="0"/>
      <dgm:spPr/>
    </dgm:pt>
    <dgm:pt modelId="{B491A703-A16B-4833-B50E-1285CD6454F0}" type="pres">
      <dgm:prSet presAssocID="{B4536051-3872-4A4C-BC82-545F0C8CBB22}" presName="vertFlow" presStyleCnt="0"/>
      <dgm:spPr/>
    </dgm:pt>
    <dgm:pt modelId="{50A08F55-1279-4272-B256-F566719389E1}" type="pres">
      <dgm:prSet presAssocID="{B4536051-3872-4A4C-BC82-545F0C8CBB22}" presName="header" presStyleLbl="node1" presStyleIdx="2" presStyleCnt="3" custScaleX="116884" custScaleY="117260" custLinFactX="-14401" custLinFactY="100000" custLinFactNeighborX="-100000" custLinFactNeighborY="149037"/>
      <dgm:spPr/>
      <dgm:t>
        <a:bodyPr/>
        <a:lstStyle/>
        <a:p>
          <a:endParaRPr lang="ru-RU"/>
        </a:p>
      </dgm:t>
    </dgm:pt>
  </dgm:ptLst>
  <dgm:cxnLst>
    <dgm:cxn modelId="{0E79ABC2-73DB-44F6-92E0-D469E0527955}" type="presOf" srcId="{DE561B05-9AE8-42A4-974A-A988BCFADDBD}" destId="{8D568C9E-D742-424D-8F6F-8A4E6E93F9DB}" srcOrd="0" destOrd="0" presId="urn:microsoft.com/office/officeart/2005/8/layout/lProcess1"/>
    <dgm:cxn modelId="{16CFBFF6-2507-4E03-8625-3A882EFA6839}" type="presOf" srcId="{3D36AEF0-5410-400C-833B-3BC0861C7DBE}" destId="{8EB0AC29-0210-4981-BF86-2D14C9F4A820}" srcOrd="0" destOrd="0" presId="urn:microsoft.com/office/officeart/2005/8/layout/lProcess1"/>
    <dgm:cxn modelId="{17CD3E7B-93E5-4259-8403-7088CF87026F}" srcId="{3E54D718-7F93-4E7A-B4EA-A24B6ADB127A}" destId="{B0A22325-4DCE-46F6-87E9-946B638880E8}" srcOrd="0" destOrd="0" parTransId="{CCCBCBAA-FCD8-49FA-9A28-805A0FCAA74F}" sibTransId="{708F084B-E50B-4D72-B2B2-D96CA0FB6DEC}"/>
    <dgm:cxn modelId="{987B0995-4D3E-4071-B97E-35A65EB83F76}" type="presOf" srcId="{3E54D718-7F93-4E7A-B4EA-A24B6ADB127A}" destId="{4DB9E914-CAB2-42E2-86FD-133317744008}" srcOrd="0" destOrd="0" presId="urn:microsoft.com/office/officeart/2005/8/layout/lProcess1"/>
    <dgm:cxn modelId="{575E023B-86FE-4975-846A-4830AE76A86C}" type="presOf" srcId="{87C222C5-ACD3-42D2-AA02-6EB249BC51BD}" destId="{394A37E3-AA08-4885-B791-29427DAF59E5}" srcOrd="0" destOrd="0" presId="urn:microsoft.com/office/officeart/2005/8/layout/lProcess1"/>
    <dgm:cxn modelId="{17D8F04D-5AB9-40C2-BFE3-589A097F9168}" type="presOf" srcId="{6AD2F649-FAB1-4654-851E-C33AAFC0C858}" destId="{97F99060-FAE8-4B9D-BE4B-6015F92DE81B}" srcOrd="0" destOrd="0" presId="urn:microsoft.com/office/officeart/2005/8/layout/lProcess1"/>
    <dgm:cxn modelId="{FD1DF0D7-986A-4266-ACA2-B771E5789E15}" srcId="{EEC952B6-32B9-4422-81FE-64788AC0A1CF}" destId="{54010054-F187-4658-8C35-231B2611FDE1}" srcOrd="0" destOrd="0" parTransId="{CFFC783E-BB6A-44C0-829E-299DA81433F7}" sibTransId="{18506287-5390-4F87-8C36-676BC2B621C1}"/>
    <dgm:cxn modelId="{1DD07DAB-B1A4-4709-8E58-1E4145D62D1B}" srcId="{B0A22325-4DCE-46F6-87E9-946B638880E8}" destId="{87C222C5-ACD3-42D2-AA02-6EB249BC51BD}" srcOrd="0" destOrd="0" parTransId="{6AD2F649-FAB1-4654-851E-C33AAFC0C858}" sibTransId="{273D84BD-BF90-4B70-9ADF-AF610658E915}"/>
    <dgm:cxn modelId="{65E8CC5E-71C4-4F2F-BB9C-2B816A698F30}" type="presOf" srcId="{B4536051-3872-4A4C-BC82-545F0C8CBB22}" destId="{50A08F55-1279-4272-B256-F566719389E1}" srcOrd="0" destOrd="0" presId="urn:microsoft.com/office/officeart/2005/8/layout/lProcess1"/>
    <dgm:cxn modelId="{AD799163-37B7-4D2E-8597-6F0D6DB0FA3E}" type="presOf" srcId="{273D84BD-BF90-4B70-9ADF-AF610658E915}" destId="{7366774A-91AB-4EC5-AFE7-1814E753F4C2}" srcOrd="0" destOrd="0" presId="urn:microsoft.com/office/officeart/2005/8/layout/lProcess1"/>
    <dgm:cxn modelId="{3DE5185D-E320-4372-B268-3AE456189C4E}" type="presOf" srcId="{18506287-5390-4F87-8C36-676BC2B621C1}" destId="{35F0898A-359A-4030-B9E0-6AEA18E913BD}" srcOrd="0" destOrd="0" presId="urn:microsoft.com/office/officeart/2005/8/layout/lProcess1"/>
    <dgm:cxn modelId="{E7B36719-2764-47EF-B105-04CB154EC4BF}" srcId="{B0A22325-4DCE-46F6-87E9-946B638880E8}" destId="{DE561B05-9AE8-42A4-974A-A988BCFADDBD}" srcOrd="1" destOrd="0" parTransId="{EC935753-7A0E-492F-B081-124D3B2A6CD9}" sibTransId="{D7922FC6-F5A9-4601-AFCF-CA2672CA913A}"/>
    <dgm:cxn modelId="{CF605EBE-027B-4B95-8DE0-AC7444B2C88E}" type="presOf" srcId="{54010054-F187-4658-8C35-231B2611FDE1}" destId="{EE492C6C-CB05-4954-AC8D-CD9879B55A2A}" srcOrd="0" destOrd="0" presId="urn:microsoft.com/office/officeart/2005/8/layout/lProcess1"/>
    <dgm:cxn modelId="{857546AA-3E0E-4061-9968-7CE5BF5E2C31}" type="presOf" srcId="{EEC952B6-32B9-4422-81FE-64788AC0A1CF}" destId="{EF3819C0-7A1C-4940-86B2-C481D690CBE4}" srcOrd="0" destOrd="0" presId="urn:microsoft.com/office/officeart/2005/8/layout/lProcess1"/>
    <dgm:cxn modelId="{12EF993B-B7B2-45A6-AEE1-5966DEAFC546}" type="presOf" srcId="{B0A22325-4DCE-46F6-87E9-946B638880E8}" destId="{A21F1BA1-2FCE-4598-864B-4E20FCD58E2E}" srcOrd="0" destOrd="0" presId="urn:microsoft.com/office/officeart/2005/8/layout/lProcess1"/>
    <dgm:cxn modelId="{9B937ACB-7C5E-44F9-BE10-97254447FE33}" srcId="{3E54D718-7F93-4E7A-B4EA-A24B6ADB127A}" destId="{B4536051-3872-4A4C-BC82-545F0C8CBB22}" srcOrd="2" destOrd="0" parTransId="{2C4AD970-F46F-4B98-BDB3-FD0603683285}" sibTransId="{5E79D71E-7267-45AD-BADD-145EF8F3F469}"/>
    <dgm:cxn modelId="{65E77A59-6896-4990-9AC7-845065BBB43C}" type="presOf" srcId="{CFFC783E-BB6A-44C0-829E-299DA81433F7}" destId="{D3495F12-6BF7-46F4-81D4-8B917F07D9F5}" srcOrd="0" destOrd="0" presId="urn:microsoft.com/office/officeart/2005/8/layout/lProcess1"/>
    <dgm:cxn modelId="{9435E1C8-0838-48DE-A6E7-096136FC6D52}" srcId="{EEC952B6-32B9-4422-81FE-64788AC0A1CF}" destId="{3D36AEF0-5410-400C-833B-3BC0861C7DBE}" srcOrd="1" destOrd="0" parTransId="{35E5F4CC-2F80-4E4C-A12A-D1B75F25273D}" sibTransId="{94830977-C90B-47A7-A702-C878EC650DD2}"/>
    <dgm:cxn modelId="{B0B347DD-F1B2-4A17-BF97-088F0AC40FCA}" srcId="{3E54D718-7F93-4E7A-B4EA-A24B6ADB127A}" destId="{EEC952B6-32B9-4422-81FE-64788AC0A1CF}" srcOrd="1" destOrd="0" parTransId="{4322BE7B-E2FC-473B-9395-52F9BF691407}" sibTransId="{2273C883-645E-41FB-B5E3-7AE0ED426545}"/>
    <dgm:cxn modelId="{9023F53E-7678-45D6-A494-7AAE01469EAE}" type="presParOf" srcId="{4DB9E914-CAB2-42E2-86FD-133317744008}" destId="{C9617396-9C0B-4207-A733-6DF84427B884}" srcOrd="0" destOrd="0" presId="urn:microsoft.com/office/officeart/2005/8/layout/lProcess1"/>
    <dgm:cxn modelId="{961A5A15-AD5F-4425-BD6D-CACDFD6688A5}" type="presParOf" srcId="{C9617396-9C0B-4207-A733-6DF84427B884}" destId="{A21F1BA1-2FCE-4598-864B-4E20FCD58E2E}" srcOrd="0" destOrd="0" presId="urn:microsoft.com/office/officeart/2005/8/layout/lProcess1"/>
    <dgm:cxn modelId="{E912357E-C290-40E5-8B9A-712E668A1E1B}" type="presParOf" srcId="{C9617396-9C0B-4207-A733-6DF84427B884}" destId="{97F99060-FAE8-4B9D-BE4B-6015F92DE81B}" srcOrd="1" destOrd="0" presId="urn:microsoft.com/office/officeart/2005/8/layout/lProcess1"/>
    <dgm:cxn modelId="{BAC4E880-4339-40E8-AA57-1F49BF318CDE}" type="presParOf" srcId="{C9617396-9C0B-4207-A733-6DF84427B884}" destId="{394A37E3-AA08-4885-B791-29427DAF59E5}" srcOrd="2" destOrd="0" presId="urn:microsoft.com/office/officeart/2005/8/layout/lProcess1"/>
    <dgm:cxn modelId="{1D3EE0E5-E861-4F48-A3E2-BB5A22188B23}" type="presParOf" srcId="{C9617396-9C0B-4207-A733-6DF84427B884}" destId="{7366774A-91AB-4EC5-AFE7-1814E753F4C2}" srcOrd="3" destOrd="0" presId="urn:microsoft.com/office/officeart/2005/8/layout/lProcess1"/>
    <dgm:cxn modelId="{8E8BFB8A-E0F9-45AE-B35A-32ACB28CB563}" type="presParOf" srcId="{C9617396-9C0B-4207-A733-6DF84427B884}" destId="{8D568C9E-D742-424D-8F6F-8A4E6E93F9DB}" srcOrd="4" destOrd="0" presId="urn:microsoft.com/office/officeart/2005/8/layout/lProcess1"/>
    <dgm:cxn modelId="{621B4117-C5E5-446F-8AD2-486218E70B58}" type="presParOf" srcId="{4DB9E914-CAB2-42E2-86FD-133317744008}" destId="{6795664E-20CC-4171-9812-4F3BC6775E56}" srcOrd="1" destOrd="0" presId="urn:microsoft.com/office/officeart/2005/8/layout/lProcess1"/>
    <dgm:cxn modelId="{17343D4C-7179-4FBE-B7EE-64C8665660AC}" type="presParOf" srcId="{4DB9E914-CAB2-42E2-86FD-133317744008}" destId="{3BC1BCA1-EDF2-4B9E-8438-60850B74012B}" srcOrd="2" destOrd="0" presId="urn:microsoft.com/office/officeart/2005/8/layout/lProcess1"/>
    <dgm:cxn modelId="{297B84D8-0F1F-43AC-82C5-B9C35A3E557E}" type="presParOf" srcId="{3BC1BCA1-EDF2-4B9E-8438-60850B74012B}" destId="{EF3819C0-7A1C-4940-86B2-C481D690CBE4}" srcOrd="0" destOrd="0" presId="urn:microsoft.com/office/officeart/2005/8/layout/lProcess1"/>
    <dgm:cxn modelId="{FBFD722D-091B-409D-AE3F-91D78DDCAE2E}" type="presParOf" srcId="{3BC1BCA1-EDF2-4B9E-8438-60850B74012B}" destId="{D3495F12-6BF7-46F4-81D4-8B917F07D9F5}" srcOrd="1" destOrd="0" presId="urn:microsoft.com/office/officeart/2005/8/layout/lProcess1"/>
    <dgm:cxn modelId="{BC3E6AC4-FB32-4164-8B1C-2D486158A46E}" type="presParOf" srcId="{3BC1BCA1-EDF2-4B9E-8438-60850B74012B}" destId="{EE492C6C-CB05-4954-AC8D-CD9879B55A2A}" srcOrd="2" destOrd="0" presId="urn:microsoft.com/office/officeart/2005/8/layout/lProcess1"/>
    <dgm:cxn modelId="{1C673077-D265-43CE-9A3B-AEA9C01F146F}" type="presParOf" srcId="{3BC1BCA1-EDF2-4B9E-8438-60850B74012B}" destId="{35F0898A-359A-4030-B9E0-6AEA18E913BD}" srcOrd="3" destOrd="0" presId="urn:microsoft.com/office/officeart/2005/8/layout/lProcess1"/>
    <dgm:cxn modelId="{11B9786A-2C2F-481A-A50A-CA8DB0CB9D72}" type="presParOf" srcId="{3BC1BCA1-EDF2-4B9E-8438-60850B74012B}" destId="{8EB0AC29-0210-4981-BF86-2D14C9F4A820}" srcOrd="4" destOrd="0" presId="urn:microsoft.com/office/officeart/2005/8/layout/lProcess1"/>
    <dgm:cxn modelId="{214E81AC-875B-4BB2-A59B-3E6080EC7AD3}" type="presParOf" srcId="{4DB9E914-CAB2-42E2-86FD-133317744008}" destId="{85C770E2-00B7-423C-BF2E-4FC8AF87E9FD}" srcOrd="3" destOrd="0" presId="urn:microsoft.com/office/officeart/2005/8/layout/lProcess1"/>
    <dgm:cxn modelId="{A0E03552-ABD3-498C-81A3-F4A532150678}" type="presParOf" srcId="{4DB9E914-CAB2-42E2-86FD-133317744008}" destId="{B491A703-A16B-4833-B50E-1285CD6454F0}" srcOrd="4" destOrd="0" presId="urn:microsoft.com/office/officeart/2005/8/layout/lProcess1"/>
    <dgm:cxn modelId="{0113F1FE-E61C-4572-BB58-446B5242A302}" type="presParOf" srcId="{B491A703-A16B-4833-B50E-1285CD6454F0}" destId="{50A08F55-1279-4272-B256-F566719389E1}" srcOrd="0" destOrd="0" presId="urn:microsoft.com/office/officeart/2005/8/layout/l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7B961C-55CF-4D54-8E2C-589695A6C9AC}" type="doc">
      <dgm:prSet loTypeId="urn:microsoft.com/office/officeart/2005/8/layout/b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D66C24-A877-478B-902E-93B510EF0354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  <a:latin typeface="Arial Black" pitchFamily="34" charset="0"/>
            </a:rPr>
            <a:t>ПДН, КДН и ЗП</a:t>
          </a:r>
          <a:endParaRPr lang="ru-RU" dirty="0">
            <a:solidFill>
              <a:srgbClr val="0070C0"/>
            </a:solidFill>
            <a:latin typeface="Arial Black" pitchFamily="34" charset="0"/>
          </a:endParaRPr>
        </a:p>
      </dgm:t>
    </dgm:pt>
    <dgm:pt modelId="{BD78282E-373D-4177-A064-2AC46A16D055}" type="parTrans" cxnId="{B1DDF5A6-856B-4938-BBA9-CD80A45B48B9}">
      <dgm:prSet/>
      <dgm:spPr/>
      <dgm:t>
        <a:bodyPr/>
        <a:lstStyle/>
        <a:p>
          <a:endParaRPr lang="ru-RU"/>
        </a:p>
      </dgm:t>
    </dgm:pt>
    <dgm:pt modelId="{2F604887-0BF8-4E51-8D08-8C2E9309A13E}" type="sibTrans" cxnId="{B1DDF5A6-856B-4938-BBA9-CD80A45B48B9}">
      <dgm:prSet/>
      <dgm:spPr/>
      <dgm:t>
        <a:bodyPr/>
        <a:lstStyle/>
        <a:p>
          <a:endParaRPr lang="ru-RU"/>
        </a:p>
      </dgm:t>
    </dgm:pt>
    <dgm:pt modelId="{A9CD3307-4E7B-4402-B1DC-C947663EDF7D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  <a:latin typeface="Arial Black" pitchFamily="34" charset="0"/>
            </a:rPr>
            <a:t>Учреждения культуры</a:t>
          </a:r>
          <a:endParaRPr lang="ru-RU" b="1" dirty="0">
            <a:solidFill>
              <a:srgbClr val="0070C0"/>
            </a:solidFill>
            <a:latin typeface="Arial Black" pitchFamily="34" charset="0"/>
          </a:endParaRPr>
        </a:p>
      </dgm:t>
    </dgm:pt>
    <dgm:pt modelId="{A84096B5-ABEC-4BB0-8A29-19FB911C70CB}" type="parTrans" cxnId="{055EAA01-39F0-438B-AAC4-ECFCF7BB67F8}">
      <dgm:prSet/>
      <dgm:spPr/>
      <dgm:t>
        <a:bodyPr/>
        <a:lstStyle/>
        <a:p>
          <a:endParaRPr lang="ru-RU"/>
        </a:p>
      </dgm:t>
    </dgm:pt>
    <dgm:pt modelId="{42A33457-CAB9-4657-B026-4A349E7C2D94}" type="sibTrans" cxnId="{055EAA01-39F0-438B-AAC4-ECFCF7BB67F8}">
      <dgm:prSet/>
      <dgm:spPr/>
      <dgm:t>
        <a:bodyPr/>
        <a:lstStyle/>
        <a:p>
          <a:endParaRPr lang="ru-RU"/>
        </a:p>
      </dgm:t>
    </dgm:pt>
    <dgm:pt modelId="{18A7A4BA-E58D-420F-958A-E6F5C3A76F16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  <a:latin typeface="Arial Black" pitchFamily="34" charset="0"/>
            </a:rPr>
            <a:t>ЦДОД «Творчество»</a:t>
          </a:r>
          <a:endParaRPr lang="ru-RU" b="1" dirty="0">
            <a:solidFill>
              <a:srgbClr val="0070C0"/>
            </a:solidFill>
            <a:latin typeface="Arial Black" pitchFamily="34" charset="0"/>
          </a:endParaRPr>
        </a:p>
      </dgm:t>
    </dgm:pt>
    <dgm:pt modelId="{F29CF887-B076-4F0B-889F-7A9B97D30410}" type="parTrans" cxnId="{9970FF68-57A2-4375-A6BE-81F70752B08F}">
      <dgm:prSet/>
      <dgm:spPr/>
      <dgm:t>
        <a:bodyPr/>
        <a:lstStyle/>
        <a:p>
          <a:endParaRPr lang="ru-RU"/>
        </a:p>
      </dgm:t>
    </dgm:pt>
    <dgm:pt modelId="{D08EFC8B-5FE6-4A00-8D8A-70F09CAB6F1E}" type="sibTrans" cxnId="{9970FF68-57A2-4375-A6BE-81F70752B08F}">
      <dgm:prSet/>
      <dgm:spPr/>
      <dgm:t>
        <a:bodyPr/>
        <a:lstStyle/>
        <a:p>
          <a:endParaRPr lang="ru-RU"/>
        </a:p>
      </dgm:t>
    </dgm:pt>
    <dgm:pt modelId="{B6955566-EC7B-4080-B9B8-4B288BEE35BD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  <a:latin typeface="Arial Black" pitchFamily="34" charset="0"/>
            </a:rPr>
            <a:t>Промышленные предприятия</a:t>
          </a:r>
          <a:endParaRPr lang="ru-RU" b="1" dirty="0">
            <a:solidFill>
              <a:srgbClr val="0070C0"/>
            </a:solidFill>
            <a:latin typeface="Arial Black" pitchFamily="34" charset="0"/>
          </a:endParaRPr>
        </a:p>
      </dgm:t>
    </dgm:pt>
    <dgm:pt modelId="{609FFD2C-EB17-44B2-8973-F303302A8131}" type="parTrans" cxnId="{7550FCA0-DDE6-47EB-B169-4F708D60FB78}">
      <dgm:prSet/>
      <dgm:spPr/>
      <dgm:t>
        <a:bodyPr/>
        <a:lstStyle/>
        <a:p>
          <a:endParaRPr lang="ru-RU"/>
        </a:p>
      </dgm:t>
    </dgm:pt>
    <dgm:pt modelId="{1720B51A-9C94-489F-A79A-C96F00C3ACBA}" type="sibTrans" cxnId="{7550FCA0-DDE6-47EB-B169-4F708D60FB78}">
      <dgm:prSet/>
      <dgm:spPr/>
      <dgm:t>
        <a:bodyPr/>
        <a:lstStyle/>
        <a:p>
          <a:endParaRPr lang="ru-RU"/>
        </a:p>
      </dgm:t>
    </dgm:pt>
    <dgm:pt modelId="{90279665-EF32-42D4-ABAE-73C27BA51D9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70C0"/>
              </a:solidFill>
              <a:latin typeface="Arial Black" pitchFamily="34" charset="0"/>
            </a:rPr>
            <a:t>МКОУ «СОШ №3»</a:t>
          </a:r>
          <a:endParaRPr lang="ru-RU" sz="2400" b="1" dirty="0">
            <a:solidFill>
              <a:srgbClr val="0070C0"/>
            </a:solidFill>
            <a:latin typeface="Arial Black" pitchFamily="34" charset="0"/>
          </a:endParaRPr>
        </a:p>
      </dgm:t>
    </dgm:pt>
    <dgm:pt modelId="{60F21346-2790-4F99-977C-576F909B4918}" type="parTrans" cxnId="{F8560CE5-8147-47EC-8492-5A6D671FF23D}">
      <dgm:prSet/>
      <dgm:spPr/>
      <dgm:t>
        <a:bodyPr/>
        <a:lstStyle/>
        <a:p>
          <a:endParaRPr lang="ru-RU"/>
        </a:p>
      </dgm:t>
    </dgm:pt>
    <dgm:pt modelId="{232FB3DC-C9EE-47F2-A380-2F41E373831B}" type="sibTrans" cxnId="{F8560CE5-8147-47EC-8492-5A6D671FF23D}">
      <dgm:prSet/>
      <dgm:spPr/>
      <dgm:t>
        <a:bodyPr/>
        <a:lstStyle/>
        <a:p>
          <a:pPr algn="ctr"/>
          <a:endParaRPr lang="ru-RU"/>
        </a:p>
      </dgm:t>
    </dgm:pt>
    <dgm:pt modelId="{FC8CF3F5-61A4-4BF3-B632-8EA7682FAA11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  <a:latin typeface="Arial Black" pitchFamily="34" charset="0"/>
            </a:rPr>
            <a:t>Общественные организации</a:t>
          </a:r>
          <a:endParaRPr lang="ru-RU" dirty="0">
            <a:solidFill>
              <a:srgbClr val="0070C0"/>
            </a:solidFill>
            <a:latin typeface="Arial Black" pitchFamily="34" charset="0"/>
          </a:endParaRPr>
        </a:p>
      </dgm:t>
    </dgm:pt>
    <dgm:pt modelId="{19810836-738A-4687-BEB6-705AA3908FD9}" type="parTrans" cxnId="{B8216A4A-1D49-4ABA-9293-9F7A65A6B9C0}">
      <dgm:prSet/>
      <dgm:spPr/>
      <dgm:t>
        <a:bodyPr/>
        <a:lstStyle/>
        <a:p>
          <a:endParaRPr lang="ru-RU"/>
        </a:p>
      </dgm:t>
    </dgm:pt>
    <dgm:pt modelId="{E1CD6004-DB72-4D6B-8EB2-6422D16315D5}" type="sibTrans" cxnId="{B8216A4A-1D49-4ABA-9293-9F7A65A6B9C0}">
      <dgm:prSet/>
      <dgm:spPr/>
      <dgm:t>
        <a:bodyPr/>
        <a:lstStyle/>
        <a:p>
          <a:endParaRPr lang="ru-RU"/>
        </a:p>
      </dgm:t>
    </dgm:pt>
    <dgm:pt modelId="{BB470082-6DB6-403D-B2A7-704D058D7F3C}">
      <dgm:prSet phldrT="[Текст]"/>
      <dgm:spPr/>
      <dgm:t>
        <a:bodyPr/>
        <a:lstStyle/>
        <a:p>
          <a:r>
            <a:rPr lang="ru-RU" dirty="0" smtClean="0">
              <a:solidFill>
                <a:srgbClr val="0070C0"/>
              </a:solidFill>
              <a:latin typeface="Arial Black" pitchFamily="34" charset="0"/>
            </a:rPr>
            <a:t>Дворец спорта</a:t>
          </a:r>
          <a:endParaRPr lang="ru-RU" dirty="0">
            <a:solidFill>
              <a:srgbClr val="0070C0"/>
            </a:solidFill>
            <a:latin typeface="Arial Black" pitchFamily="34" charset="0"/>
          </a:endParaRPr>
        </a:p>
      </dgm:t>
    </dgm:pt>
    <dgm:pt modelId="{45D3E28C-6102-4B52-8958-4AEEB78CD9F9}" type="parTrans" cxnId="{0B451287-8B76-4E52-B9D2-A279C6011507}">
      <dgm:prSet/>
      <dgm:spPr/>
      <dgm:t>
        <a:bodyPr/>
        <a:lstStyle/>
        <a:p>
          <a:endParaRPr lang="ru-RU"/>
        </a:p>
      </dgm:t>
    </dgm:pt>
    <dgm:pt modelId="{ABF46B38-F6ED-4154-8D8D-D8AEDC17C3DD}" type="sibTrans" cxnId="{0B451287-8B76-4E52-B9D2-A279C6011507}">
      <dgm:prSet/>
      <dgm:spPr/>
      <dgm:t>
        <a:bodyPr/>
        <a:lstStyle/>
        <a:p>
          <a:endParaRPr lang="ru-RU"/>
        </a:p>
      </dgm:t>
    </dgm:pt>
    <dgm:pt modelId="{D9C77DE6-7563-4A4D-8C6E-4944B44432C6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  <a:latin typeface="Arial Black" pitchFamily="34" charset="0"/>
            </a:rPr>
            <a:t>Школа искусств</a:t>
          </a:r>
          <a:endParaRPr lang="ru-RU" b="1" dirty="0">
            <a:solidFill>
              <a:srgbClr val="0070C0"/>
            </a:solidFill>
            <a:latin typeface="Arial Black" pitchFamily="34" charset="0"/>
          </a:endParaRPr>
        </a:p>
      </dgm:t>
    </dgm:pt>
    <dgm:pt modelId="{6F936E76-1B44-400E-8D9C-3A83B1375065}" type="parTrans" cxnId="{3E64CDCB-9E8B-490E-9033-B050D7E4DE72}">
      <dgm:prSet/>
      <dgm:spPr/>
      <dgm:t>
        <a:bodyPr/>
        <a:lstStyle/>
        <a:p>
          <a:endParaRPr lang="ru-RU"/>
        </a:p>
      </dgm:t>
    </dgm:pt>
    <dgm:pt modelId="{67684A35-9D17-4D47-B8CE-4005BAB3E460}" type="sibTrans" cxnId="{3E64CDCB-9E8B-490E-9033-B050D7E4DE72}">
      <dgm:prSet/>
      <dgm:spPr/>
      <dgm:t>
        <a:bodyPr/>
        <a:lstStyle/>
        <a:p>
          <a:endParaRPr lang="ru-RU"/>
        </a:p>
      </dgm:t>
    </dgm:pt>
    <dgm:pt modelId="{5FB7A8D1-7FCF-457B-889A-6344A7066DCD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  <a:latin typeface="Arial Black" pitchFamily="34" charset="0"/>
            </a:rPr>
            <a:t>Учреждения здравоохранения</a:t>
          </a:r>
          <a:endParaRPr lang="ru-RU" b="1" dirty="0">
            <a:solidFill>
              <a:srgbClr val="0070C0"/>
            </a:solidFill>
            <a:latin typeface="Arial Black" pitchFamily="34" charset="0"/>
          </a:endParaRPr>
        </a:p>
      </dgm:t>
    </dgm:pt>
    <dgm:pt modelId="{E3811D4C-D947-4E75-9F08-DD30B3BF1F73}" type="parTrans" cxnId="{27892038-8439-4352-AC30-D2F530464C56}">
      <dgm:prSet/>
      <dgm:spPr/>
      <dgm:t>
        <a:bodyPr/>
        <a:lstStyle/>
        <a:p>
          <a:endParaRPr lang="ru-RU"/>
        </a:p>
      </dgm:t>
    </dgm:pt>
    <dgm:pt modelId="{93266438-EFEB-43E3-9E1D-490BA9397621}" type="sibTrans" cxnId="{27892038-8439-4352-AC30-D2F530464C56}">
      <dgm:prSet/>
      <dgm:spPr/>
      <dgm:t>
        <a:bodyPr/>
        <a:lstStyle/>
        <a:p>
          <a:endParaRPr lang="ru-RU"/>
        </a:p>
      </dgm:t>
    </dgm:pt>
    <dgm:pt modelId="{E60B3A13-CAB2-4423-AD81-6C485A7BF60E}" type="pres">
      <dgm:prSet presAssocID="{EA7B961C-55CF-4D54-8E2C-589695A6C9A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7E186AE-DD7A-4419-8E35-2EB5124A653B}" type="pres">
      <dgm:prSet presAssocID="{45D66C24-A877-478B-902E-93B510EF0354}" presName="compNode" presStyleCnt="0"/>
      <dgm:spPr/>
    </dgm:pt>
    <dgm:pt modelId="{33095E11-7BEC-46CF-82D3-B7EF20813FFF}" type="pres">
      <dgm:prSet presAssocID="{45D66C24-A877-478B-902E-93B510EF0354}" presName="dummyConnPt" presStyleCnt="0"/>
      <dgm:spPr/>
    </dgm:pt>
    <dgm:pt modelId="{DA2F5B32-A53C-4A8B-A2BB-05435FBFE190}" type="pres">
      <dgm:prSet presAssocID="{45D66C24-A877-478B-902E-93B510EF0354}" presName="node" presStyleLbl="node1" presStyleIdx="0" presStyleCnt="9" custLinFactNeighborX="578" custLinFactNeighborY="-2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FFD53-E495-431A-8DE2-D4EFEEA66A55}" type="pres">
      <dgm:prSet presAssocID="{2F604887-0BF8-4E51-8D08-8C2E9309A13E}" presName="sibTrans" presStyleLbl="bgSibTrans2D1" presStyleIdx="0" presStyleCnt="8" custAng="18325255" custScaleX="70501" custScaleY="245582" custLinFactX="33786" custLinFactY="34293" custLinFactNeighborX="100000" custLinFactNeighborY="100000"/>
      <dgm:spPr>
        <a:prstGeom prst="leftArrow">
          <a:avLst/>
        </a:prstGeom>
      </dgm:spPr>
      <dgm:t>
        <a:bodyPr/>
        <a:lstStyle/>
        <a:p>
          <a:endParaRPr lang="ru-RU"/>
        </a:p>
      </dgm:t>
    </dgm:pt>
    <dgm:pt modelId="{3B3F5666-99AE-479A-AF1E-A7DEB02D9798}" type="pres">
      <dgm:prSet presAssocID="{A9CD3307-4E7B-4402-B1DC-C947663EDF7D}" presName="compNode" presStyleCnt="0"/>
      <dgm:spPr/>
    </dgm:pt>
    <dgm:pt modelId="{FEA5692F-3BE0-4AB8-97FF-29FFB8F52B41}" type="pres">
      <dgm:prSet presAssocID="{A9CD3307-4E7B-4402-B1DC-C947663EDF7D}" presName="dummyConnPt" presStyleCnt="0"/>
      <dgm:spPr/>
    </dgm:pt>
    <dgm:pt modelId="{4B86E66B-C914-4D80-9B83-F8D26B2047C7}" type="pres">
      <dgm:prSet presAssocID="{A9CD3307-4E7B-4402-B1DC-C947663EDF7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F06D1-918D-46CB-B590-B2C6DA7069C7}" type="pres">
      <dgm:prSet presAssocID="{42A33457-CAB9-4657-B026-4A349E7C2D94}" presName="sibTrans" presStyleLbl="bgSibTrans2D1" presStyleIdx="1" presStyleCnt="8" custAng="5416501" custFlipHor="0" custScaleX="2836" custScaleY="23586"/>
      <dgm:spPr/>
      <dgm:t>
        <a:bodyPr/>
        <a:lstStyle/>
        <a:p>
          <a:endParaRPr lang="ru-RU"/>
        </a:p>
      </dgm:t>
    </dgm:pt>
    <dgm:pt modelId="{2B5E8B0B-2104-4296-BAA2-4B407B734261}" type="pres">
      <dgm:prSet presAssocID="{18A7A4BA-E58D-420F-958A-E6F5C3A76F16}" presName="compNode" presStyleCnt="0"/>
      <dgm:spPr/>
    </dgm:pt>
    <dgm:pt modelId="{DA248E8A-3B72-4780-8862-AA9503D4C6FB}" type="pres">
      <dgm:prSet presAssocID="{18A7A4BA-E58D-420F-958A-E6F5C3A76F16}" presName="dummyConnPt" presStyleCnt="0"/>
      <dgm:spPr/>
    </dgm:pt>
    <dgm:pt modelId="{837733B3-F087-4D8C-A022-3AFC93272335}" type="pres">
      <dgm:prSet presAssocID="{18A7A4BA-E58D-420F-958A-E6F5C3A76F16}" presName="node" presStyleLbl="node1" presStyleIdx="2" presStyleCnt="9" custLinFactNeighborX="578" custLinFactNeighborY="1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1BA585-09EA-4983-A9B8-D3EC62F13B5B}" type="pres">
      <dgm:prSet presAssocID="{D08EFC8B-5FE6-4A00-8D8A-70F09CAB6F1E}" presName="sibTrans" presStyleLbl="bgSibTrans2D1" presStyleIdx="2" presStyleCnt="8" custAng="1852059" custFlipVert="1" custScaleX="32481" custScaleY="275444" custLinFactY="-100000" custLinFactNeighborX="22721" custLinFactNeighborY="-124111"/>
      <dgm:spPr>
        <a:prstGeom prst="leftArrow">
          <a:avLst/>
        </a:prstGeom>
      </dgm:spPr>
      <dgm:t>
        <a:bodyPr/>
        <a:lstStyle/>
        <a:p>
          <a:endParaRPr lang="ru-RU"/>
        </a:p>
      </dgm:t>
    </dgm:pt>
    <dgm:pt modelId="{1DD74D8F-39E7-44E8-B3C4-3662D5EFEE71}" type="pres">
      <dgm:prSet presAssocID="{B6955566-EC7B-4080-B9B8-4B288BEE35BD}" presName="compNode" presStyleCnt="0"/>
      <dgm:spPr/>
    </dgm:pt>
    <dgm:pt modelId="{CF882D55-16AE-433C-9789-CF6526655494}" type="pres">
      <dgm:prSet presAssocID="{B6955566-EC7B-4080-B9B8-4B288BEE35BD}" presName="dummyConnPt" presStyleCnt="0"/>
      <dgm:spPr/>
    </dgm:pt>
    <dgm:pt modelId="{DBF6F96E-5CE4-44F7-B726-7F836C81BD34}" type="pres">
      <dgm:prSet presAssocID="{B6955566-EC7B-4080-B9B8-4B288BEE35BD}" presName="node" presStyleLbl="node1" presStyleIdx="3" presStyleCnt="9" custLinFactNeighborX="248" custLinFactNeighborY="-3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3A279-C76B-42FC-970F-B2923DDD921B}" type="pres">
      <dgm:prSet presAssocID="{1720B51A-9C94-489F-A79A-C96F00C3ACBA}" presName="sibTrans" presStyleLbl="bgSibTrans2D1" presStyleIdx="3" presStyleCnt="8" custAng="16211772" custFlipVert="1" custScaleX="28045" custScaleY="340264" custLinFactNeighborX="41094" custLinFactNeighborY="80681"/>
      <dgm:spPr>
        <a:prstGeom prst="downArrow">
          <a:avLst/>
        </a:prstGeom>
      </dgm:spPr>
      <dgm:t>
        <a:bodyPr/>
        <a:lstStyle/>
        <a:p>
          <a:endParaRPr lang="ru-RU"/>
        </a:p>
      </dgm:t>
    </dgm:pt>
    <dgm:pt modelId="{C83BB915-05E4-4C18-9A70-4858FFF88FD6}" type="pres">
      <dgm:prSet presAssocID="{90279665-EF32-42D4-ABAE-73C27BA51D9C}" presName="compNode" presStyleCnt="0"/>
      <dgm:spPr/>
    </dgm:pt>
    <dgm:pt modelId="{EFD68BDF-2442-40FA-A14B-44E86FA72063}" type="pres">
      <dgm:prSet presAssocID="{90279665-EF32-42D4-ABAE-73C27BA51D9C}" presName="dummyConnPt" presStyleCnt="0"/>
      <dgm:spPr/>
    </dgm:pt>
    <dgm:pt modelId="{01AFB493-E039-4DB5-BC99-FCF395315705}" type="pres">
      <dgm:prSet presAssocID="{90279665-EF32-42D4-ABAE-73C27BA51D9C}" presName="node" presStyleLbl="node1" presStyleIdx="4" presStyleCnt="9" custLinFactNeighborX="248" custLinFactNeighborY="-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8E861-89FE-4ACF-A28E-A31B94E79F16}" type="pres">
      <dgm:prSet presAssocID="{232FB3DC-C9EE-47F2-A380-2F41E373831B}" presName="sibTrans" presStyleLbl="bgSibTrans2D1" presStyleIdx="4" presStyleCnt="8" custAng="5398655" custScaleX="24060" custScaleY="23586" custLinFactNeighborX="27783" custLinFactNeighborY="77271"/>
      <dgm:spPr>
        <a:prstGeom prst="upArrow">
          <a:avLst/>
        </a:prstGeom>
      </dgm:spPr>
      <dgm:t>
        <a:bodyPr/>
        <a:lstStyle/>
        <a:p>
          <a:endParaRPr lang="ru-RU"/>
        </a:p>
      </dgm:t>
    </dgm:pt>
    <dgm:pt modelId="{DB338B23-5A6B-4055-ABD4-4E0BC225B883}" type="pres">
      <dgm:prSet presAssocID="{FC8CF3F5-61A4-4BF3-B632-8EA7682FAA11}" presName="compNode" presStyleCnt="0"/>
      <dgm:spPr/>
    </dgm:pt>
    <dgm:pt modelId="{6B3D6D1E-6DAF-4734-963C-67A14657C36C}" type="pres">
      <dgm:prSet presAssocID="{FC8CF3F5-61A4-4BF3-B632-8EA7682FAA11}" presName="dummyConnPt" presStyleCnt="0"/>
      <dgm:spPr/>
    </dgm:pt>
    <dgm:pt modelId="{805F4A78-335D-4B54-BB87-8C0620C6E688}" type="pres">
      <dgm:prSet presAssocID="{FC8CF3F5-61A4-4BF3-B632-8EA7682FAA11}" presName="node" presStyleLbl="node1" presStyleIdx="5" presStyleCnt="9" custLinFactNeighborX="248" custLinFactNeighborY="-2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927E8-85C6-4D3B-9234-FE6F2BE347FF}" type="pres">
      <dgm:prSet presAssocID="{E1CD6004-DB72-4D6B-8EB2-6422D16315D5}" presName="sibTrans" presStyleLbl="bgSibTrans2D1" presStyleIdx="5" presStyleCnt="8" custAng="18191036" custFlipVert="0" custFlipHor="1" custScaleX="16437" custScaleY="583968" custLinFactY="294024" custLinFactNeighborX="21862" custLinFactNeighborY="300000"/>
      <dgm:spPr>
        <a:prstGeom prst="upArrow">
          <a:avLst/>
        </a:prstGeom>
      </dgm:spPr>
      <dgm:t>
        <a:bodyPr/>
        <a:lstStyle/>
        <a:p>
          <a:endParaRPr lang="ru-RU"/>
        </a:p>
      </dgm:t>
    </dgm:pt>
    <dgm:pt modelId="{4999DA48-A0A1-4ADA-8886-9CD92F615EE4}" type="pres">
      <dgm:prSet presAssocID="{BB470082-6DB6-403D-B2A7-704D058D7F3C}" presName="compNode" presStyleCnt="0"/>
      <dgm:spPr/>
    </dgm:pt>
    <dgm:pt modelId="{77424776-A182-41E4-A266-09EBEDDE1E33}" type="pres">
      <dgm:prSet presAssocID="{BB470082-6DB6-403D-B2A7-704D058D7F3C}" presName="dummyConnPt" presStyleCnt="0"/>
      <dgm:spPr/>
    </dgm:pt>
    <dgm:pt modelId="{05ECF832-8A3F-40F8-9565-58656E5E6C87}" type="pres">
      <dgm:prSet presAssocID="{BB470082-6DB6-403D-B2A7-704D058D7F3C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134E8-BBFC-4455-BC63-30D409ABD545}" type="pres">
      <dgm:prSet presAssocID="{ABF46B38-F6ED-4154-8D8D-D8AEDC17C3DD}" presName="sibTrans" presStyleLbl="bgSibTrans2D1" presStyleIdx="6" presStyleCnt="8" custAng="16200000" custScaleX="37724" custScaleY="251168" custLinFactY="298619" custLinFactNeighborX="-48397" custLinFactNeighborY="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153071E1-B609-4FA8-BF9F-AE5B99A2C2F0}" type="pres">
      <dgm:prSet presAssocID="{D9C77DE6-7563-4A4D-8C6E-4944B44432C6}" presName="compNode" presStyleCnt="0"/>
      <dgm:spPr/>
    </dgm:pt>
    <dgm:pt modelId="{A0DBC2A9-2E11-4911-A741-8B33C64E4611}" type="pres">
      <dgm:prSet presAssocID="{D9C77DE6-7563-4A4D-8C6E-4944B44432C6}" presName="dummyConnPt" presStyleCnt="0"/>
      <dgm:spPr/>
    </dgm:pt>
    <dgm:pt modelId="{DF5AD02C-D626-45E1-98E1-682AAC142878}" type="pres">
      <dgm:prSet presAssocID="{D9C77DE6-7563-4A4D-8C6E-4944B44432C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6A3AA-A0BB-4200-9C43-F394063F1F42}" type="pres">
      <dgm:prSet presAssocID="{67684A35-9D17-4D47-B8CE-4005BAB3E460}" presName="sibTrans" presStyleLbl="bgSibTrans2D1" presStyleIdx="7" presStyleCnt="8" custAng="18273254" custScaleX="57167" custScaleY="202756" custLinFactY="89186" custLinFactNeighborX="-50123" custLinFactNeighborY="1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BEB69E14-1929-45A4-A7C8-CA8A675054F1}" type="pres">
      <dgm:prSet presAssocID="{5FB7A8D1-7FCF-457B-889A-6344A7066DCD}" presName="compNode" presStyleCnt="0"/>
      <dgm:spPr/>
    </dgm:pt>
    <dgm:pt modelId="{45EA57BC-FFE3-4B63-BE16-29B50174F9D9}" type="pres">
      <dgm:prSet presAssocID="{5FB7A8D1-7FCF-457B-889A-6344A7066DCD}" presName="dummyConnPt" presStyleCnt="0"/>
      <dgm:spPr/>
    </dgm:pt>
    <dgm:pt modelId="{B9E0045A-3C07-42E2-AED1-80B5CC7256DF}" type="pres">
      <dgm:prSet presAssocID="{5FB7A8D1-7FCF-457B-889A-6344A7066DCD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4B9FD2-B52C-44FA-AC0A-EC6576349A98}" type="presOf" srcId="{45D66C24-A877-478B-902E-93B510EF0354}" destId="{DA2F5B32-A53C-4A8B-A2BB-05435FBFE190}" srcOrd="0" destOrd="0" presId="urn:microsoft.com/office/officeart/2005/8/layout/bProcess4"/>
    <dgm:cxn modelId="{9FFBF20C-DF76-46EC-93B9-CD33C358E419}" type="presOf" srcId="{D9C77DE6-7563-4A4D-8C6E-4944B44432C6}" destId="{DF5AD02C-D626-45E1-98E1-682AAC142878}" srcOrd="0" destOrd="0" presId="urn:microsoft.com/office/officeart/2005/8/layout/bProcess4"/>
    <dgm:cxn modelId="{A6A07FEA-86DE-4482-A370-AD87B3D2C945}" type="presOf" srcId="{90279665-EF32-42D4-ABAE-73C27BA51D9C}" destId="{01AFB493-E039-4DB5-BC99-FCF395315705}" srcOrd="0" destOrd="0" presId="urn:microsoft.com/office/officeart/2005/8/layout/bProcess4"/>
    <dgm:cxn modelId="{743CB77E-5092-4F9A-8978-910A10085EEE}" type="presOf" srcId="{5FB7A8D1-7FCF-457B-889A-6344A7066DCD}" destId="{B9E0045A-3C07-42E2-AED1-80B5CC7256DF}" srcOrd="0" destOrd="0" presId="urn:microsoft.com/office/officeart/2005/8/layout/bProcess4"/>
    <dgm:cxn modelId="{60E8A6AF-FFCC-44B1-AB07-4CB06A178786}" type="presOf" srcId="{232FB3DC-C9EE-47F2-A380-2F41E373831B}" destId="{AEC8E861-89FE-4ACF-A28E-A31B94E79F16}" srcOrd="0" destOrd="0" presId="urn:microsoft.com/office/officeart/2005/8/layout/bProcess4"/>
    <dgm:cxn modelId="{1A286A81-9B01-43D9-8276-9AC1A788C39C}" type="presOf" srcId="{A9CD3307-4E7B-4402-B1DC-C947663EDF7D}" destId="{4B86E66B-C914-4D80-9B83-F8D26B2047C7}" srcOrd="0" destOrd="0" presId="urn:microsoft.com/office/officeart/2005/8/layout/bProcess4"/>
    <dgm:cxn modelId="{9970FF68-57A2-4375-A6BE-81F70752B08F}" srcId="{EA7B961C-55CF-4D54-8E2C-589695A6C9AC}" destId="{18A7A4BA-E58D-420F-958A-E6F5C3A76F16}" srcOrd="2" destOrd="0" parTransId="{F29CF887-B076-4F0B-889F-7A9B97D30410}" sibTransId="{D08EFC8B-5FE6-4A00-8D8A-70F09CAB6F1E}"/>
    <dgm:cxn modelId="{B880E726-0937-4E36-A5C8-CE3A21EA21D1}" type="presOf" srcId="{67684A35-9D17-4D47-B8CE-4005BAB3E460}" destId="{4EE6A3AA-A0BB-4200-9C43-F394063F1F42}" srcOrd="0" destOrd="0" presId="urn:microsoft.com/office/officeart/2005/8/layout/bProcess4"/>
    <dgm:cxn modelId="{3EF987A1-228C-4891-8B86-B4F205C3E768}" type="presOf" srcId="{EA7B961C-55CF-4D54-8E2C-589695A6C9AC}" destId="{E60B3A13-CAB2-4423-AD81-6C485A7BF60E}" srcOrd="0" destOrd="0" presId="urn:microsoft.com/office/officeart/2005/8/layout/bProcess4"/>
    <dgm:cxn modelId="{BD81A8EC-A2EF-45C3-AA02-A79AE774AFD9}" type="presOf" srcId="{42A33457-CAB9-4657-B026-4A349E7C2D94}" destId="{FFBF06D1-918D-46CB-B590-B2C6DA7069C7}" srcOrd="0" destOrd="0" presId="urn:microsoft.com/office/officeart/2005/8/layout/bProcess4"/>
    <dgm:cxn modelId="{0B451287-8B76-4E52-B9D2-A279C6011507}" srcId="{EA7B961C-55CF-4D54-8E2C-589695A6C9AC}" destId="{BB470082-6DB6-403D-B2A7-704D058D7F3C}" srcOrd="6" destOrd="0" parTransId="{45D3E28C-6102-4B52-8958-4AEEB78CD9F9}" sibTransId="{ABF46B38-F6ED-4154-8D8D-D8AEDC17C3DD}"/>
    <dgm:cxn modelId="{660DF5F8-E157-4443-8F42-68CCD065B34F}" type="presOf" srcId="{BB470082-6DB6-403D-B2A7-704D058D7F3C}" destId="{05ECF832-8A3F-40F8-9565-58656E5E6C87}" srcOrd="0" destOrd="0" presId="urn:microsoft.com/office/officeart/2005/8/layout/bProcess4"/>
    <dgm:cxn modelId="{7550FCA0-DDE6-47EB-B169-4F708D60FB78}" srcId="{EA7B961C-55CF-4D54-8E2C-589695A6C9AC}" destId="{B6955566-EC7B-4080-B9B8-4B288BEE35BD}" srcOrd="3" destOrd="0" parTransId="{609FFD2C-EB17-44B2-8973-F303302A8131}" sibTransId="{1720B51A-9C94-489F-A79A-C96F00C3ACBA}"/>
    <dgm:cxn modelId="{28CD7C4C-B46A-478E-86BD-62249482B949}" type="presOf" srcId="{FC8CF3F5-61A4-4BF3-B632-8EA7682FAA11}" destId="{805F4A78-335D-4B54-BB87-8C0620C6E688}" srcOrd="0" destOrd="0" presId="urn:microsoft.com/office/officeart/2005/8/layout/bProcess4"/>
    <dgm:cxn modelId="{3FED66F7-CED7-41B3-B9D8-0C4A8D6694AA}" type="presOf" srcId="{1720B51A-9C94-489F-A79A-C96F00C3ACBA}" destId="{CE23A279-C76B-42FC-970F-B2923DDD921B}" srcOrd="0" destOrd="0" presId="urn:microsoft.com/office/officeart/2005/8/layout/bProcess4"/>
    <dgm:cxn modelId="{C3D287EC-DB2C-4EE6-B793-81B1DA81DD28}" type="presOf" srcId="{ABF46B38-F6ED-4154-8D8D-D8AEDC17C3DD}" destId="{139134E8-BBFC-4455-BC63-30D409ABD545}" srcOrd="0" destOrd="0" presId="urn:microsoft.com/office/officeart/2005/8/layout/bProcess4"/>
    <dgm:cxn modelId="{27892038-8439-4352-AC30-D2F530464C56}" srcId="{EA7B961C-55CF-4D54-8E2C-589695A6C9AC}" destId="{5FB7A8D1-7FCF-457B-889A-6344A7066DCD}" srcOrd="8" destOrd="0" parTransId="{E3811D4C-D947-4E75-9F08-DD30B3BF1F73}" sibTransId="{93266438-EFEB-43E3-9E1D-490BA9397621}"/>
    <dgm:cxn modelId="{B1DDF5A6-856B-4938-BBA9-CD80A45B48B9}" srcId="{EA7B961C-55CF-4D54-8E2C-589695A6C9AC}" destId="{45D66C24-A877-478B-902E-93B510EF0354}" srcOrd="0" destOrd="0" parTransId="{BD78282E-373D-4177-A064-2AC46A16D055}" sibTransId="{2F604887-0BF8-4E51-8D08-8C2E9309A13E}"/>
    <dgm:cxn modelId="{CAA67092-BEA6-4FB1-B663-AED8FA6AA0EE}" type="presOf" srcId="{E1CD6004-DB72-4D6B-8EB2-6422D16315D5}" destId="{594927E8-85C6-4D3B-9234-FE6F2BE347FF}" srcOrd="0" destOrd="0" presId="urn:microsoft.com/office/officeart/2005/8/layout/bProcess4"/>
    <dgm:cxn modelId="{055EAA01-39F0-438B-AAC4-ECFCF7BB67F8}" srcId="{EA7B961C-55CF-4D54-8E2C-589695A6C9AC}" destId="{A9CD3307-4E7B-4402-B1DC-C947663EDF7D}" srcOrd="1" destOrd="0" parTransId="{A84096B5-ABEC-4BB0-8A29-19FB911C70CB}" sibTransId="{42A33457-CAB9-4657-B026-4A349E7C2D94}"/>
    <dgm:cxn modelId="{B8216A4A-1D49-4ABA-9293-9F7A65A6B9C0}" srcId="{EA7B961C-55CF-4D54-8E2C-589695A6C9AC}" destId="{FC8CF3F5-61A4-4BF3-B632-8EA7682FAA11}" srcOrd="5" destOrd="0" parTransId="{19810836-738A-4687-BEB6-705AA3908FD9}" sibTransId="{E1CD6004-DB72-4D6B-8EB2-6422D16315D5}"/>
    <dgm:cxn modelId="{280B9A2F-F90E-4F65-A5EF-D00264624949}" type="presOf" srcId="{2F604887-0BF8-4E51-8D08-8C2E9309A13E}" destId="{736FFD53-E495-431A-8DE2-D4EFEEA66A55}" srcOrd="0" destOrd="0" presId="urn:microsoft.com/office/officeart/2005/8/layout/bProcess4"/>
    <dgm:cxn modelId="{F8560CE5-8147-47EC-8492-5A6D671FF23D}" srcId="{EA7B961C-55CF-4D54-8E2C-589695A6C9AC}" destId="{90279665-EF32-42D4-ABAE-73C27BA51D9C}" srcOrd="4" destOrd="0" parTransId="{60F21346-2790-4F99-977C-576F909B4918}" sibTransId="{232FB3DC-C9EE-47F2-A380-2F41E373831B}"/>
    <dgm:cxn modelId="{3E64CDCB-9E8B-490E-9033-B050D7E4DE72}" srcId="{EA7B961C-55CF-4D54-8E2C-589695A6C9AC}" destId="{D9C77DE6-7563-4A4D-8C6E-4944B44432C6}" srcOrd="7" destOrd="0" parTransId="{6F936E76-1B44-400E-8D9C-3A83B1375065}" sibTransId="{67684A35-9D17-4D47-B8CE-4005BAB3E460}"/>
    <dgm:cxn modelId="{73B26FAA-35FC-45BE-B0E6-804DBA3D5D37}" type="presOf" srcId="{B6955566-EC7B-4080-B9B8-4B288BEE35BD}" destId="{DBF6F96E-5CE4-44F7-B726-7F836C81BD34}" srcOrd="0" destOrd="0" presId="urn:microsoft.com/office/officeart/2005/8/layout/bProcess4"/>
    <dgm:cxn modelId="{B3A886D3-EC94-4F29-8773-A87EB3162F7E}" type="presOf" srcId="{18A7A4BA-E58D-420F-958A-E6F5C3A76F16}" destId="{837733B3-F087-4D8C-A022-3AFC93272335}" srcOrd="0" destOrd="0" presId="urn:microsoft.com/office/officeart/2005/8/layout/bProcess4"/>
    <dgm:cxn modelId="{EDCF69DF-6BE6-4943-951A-62557E862419}" type="presOf" srcId="{D08EFC8B-5FE6-4A00-8D8A-70F09CAB6F1E}" destId="{491BA585-09EA-4983-A9B8-D3EC62F13B5B}" srcOrd="0" destOrd="0" presId="urn:microsoft.com/office/officeart/2005/8/layout/bProcess4"/>
    <dgm:cxn modelId="{7C252CDC-5378-4331-A518-83EC07CAB312}" type="presParOf" srcId="{E60B3A13-CAB2-4423-AD81-6C485A7BF60E}" destId="{77E186AE-DD7A-4419-8E35-2EB5124A653B}" srcOrd="0" destOrd="0" presId="urn:microsoft.com/office/officeart/2005/8/layout/bProcess4"/>
    <dgm:cxn modelId="{4B1AC055-486A-4284-9870-F9E31023594F}" type="presParOf" srcId="{77E186AE-DD7A-4419-8E35-2EB5124A653B}" destId="{33095E11-7BEC-46CF-82D3-B7EF20813FFF}" srcOrd="0" destOrd="0" presId="urn:microsoft.com/office/officeart/2005/8/layout/bProcess4"/>
    <dgm:cxn modelId="{2FA840E5-BBF5-4EE4-8D99-C555138F7981}" type="presParOf" srcId="{77E186AE-DD7A-4419-8E35-2EB5124A653B}" destId="{DA2F5B32-A53C-4A8B-A2BB-05435FBFE190}" srcOrd="1" destOrd="0" presId="urn:microsoft.com/office/officeart/2005/8/layout/bProcess4"/>
    <dgm:cxn modelId="{CEDF3C15-ACFE-4D6C-9CAD-14AD7CA240C4}" type="presParOf" srcId="{E60B3A13-CAB2-4423-AD81-6C485A7BF60E}" destId="{736FFD53-E495-431A-8DE2-D4EFEEA66A55}" srcOrd="1" destOrd="0" presId="urn:microsoft.com/office/officeart/2005/8/layout/bProcess4"/>
    <dgm:cxn modelId="{F95D5BB8-B0CD-484F-A55B-7BAA771729BD}" type="presParOf" srcId="{E60B3A13-CAB2-4423-AD81-6C485A7BF60E}" destId="{3B3F5666-99AE-479A-AF1E-A7DEB02D9798}" srcOrd="2" destOrd="0" presId="urn:microsoft.com/office/officeart/2005/8/layout/bProcess4"/>
    <dgm:cxn modelId="{35AFD285-E593-4DE2-9B9C-357D0A3D0045}" type="presParOf" srcId="{3B3F5666-99AE-479A-AF1E-A7DEB02D9798}" destId="{FEA5692F-3BE0-4AB8-97FF-29FFB8F52B41}" srcOrd="0" destOrd="0" presId="urn:microsoft.com/office/officeart/2005/8/layout/bProcess4"/>
    <dgm:cxn modelId="{E7BE5160-B79E-488A-B80D-A567356185EB}" type="presParOf" srcId="{3B3F5666-99AE-479A-AF1E-A7DEB02D9798}" destId="{4B86E66B-C914-4D80-9B83-F8D26B2047C7}" srcOrd="1" destOrd="0" presId="urn:microsoft.com/office/officeart/2005/8/layout/bProcess4"/>
    <dgm:cxn modelId="{9A9137CD-551B-448D-A43E-29F69F5E1BE2}" type="presParOf" srcId="{E60B3A13-CAB2-4423-AD81-6C485A7BF60E}" destId="{FFBF06D1-918D-46CB-B590-B2C6DA7069C7}" srcOrd="3" destOrd="0" presId="urn:microsoft.com/office/officeart/2005/8/layout/bProcess4"/>
    <dgm:cxn modelId="{21FCFEBC-F907-4875-A74B-7032A488125B}" type="presParOf" srcId="{E60B3A13-CAB2-4423-AD81-6C485A7BF60E}" destId="{2B5E8B0B-2104-4296-BAA2-4B407B734261}" srcOrd="4" destOrd="0" presId="urn:microsoft.com/office/officeart/2005/8/layout/bProcess4"/>
    <dgm:cxn modelId="{1925D930-FFDC-4656-AC2C-95191CC26129}" type="presParOf" srcId="{2B5E8B0B-2104-4296-BAA2-4B407B734261}" destId="{DA248E8A-3B72-4780-8862-AA9503D4C6FB}" srcOrd="0" destOrd="0" presId="urn:microsoft.com/office/officeart/2005/8/layout/bProcess4"/>
    <dgm:cxn modelId="{1DED8195-05E2-4475-874E-33A523FDB420}" type="presParOf" srcId="{2B5E8B0B-2104-4296-BAA2-4B407B734261}" destId="{837733B3-F087-4D8C-A022-3AFC93272335}" srcOrd="1" destOrd="0" presId="urn:microsoft.com/office/officeart/2005/8/layout/bProcess4"/>
    <dgm:cxn modelId="{0A023213-DAE7-4198-BDB5-9EB01898F6BC}" type="presParOf" srcId="{E60B3A13-CAB2-4423-AD81-6C485A7BF60E}" destId="{491BA585-09EA-4983-A9B8-D3EC62F13B5B}" srcOrd="5" destOrd="0" presId="urn:microsoft.com/office/officeart/2005/8/layout/bProcess4"/>
    <dgm:cxn modelId="{88EBB67B-0926-496C-A485-D80DDC9E180D}" type="presParOf" srcId="{E60B3A13-CAB2-4423-AD81-6C485A7BF60E}" destId="{1DD74D8F-39E7-44E8-B3C4-3662D5EFEE71}" srcOrd="6" destOrd="0" presId="urn:microsoft.com/office/officeart/2005/8/layout/bProcess4"/>
    <dgm:cxn modelId="{7CA45EFE-A65D-4D5D-97D7-57653797FD48}" type="presParOf" srcId="{1DD74D8F-39E7-44E8-B3C4-3662D5EFEE71}" destId="{CF882D55-16AE-433C-9789-CF6526655494}" srcOrd="0" destOrd="0" presId="urn:microsoft.com/office/officeart/2005/8/layout/bProcess4"/>
    <dgm:cxn modelId="{ADB5A8E6-E4BB-4B29-9040-66416A5867CD}" type="presParOf" srcId="{1DD74D8F-39E7-44E8-B3C4-3662D5EFEE71}" destId="{DBF6F96E-5CE4-44F7-B726-7F836C81BD34}" srcOrd="1" destOrd="0" presId="urn:microsoft.com/office/officeart/2005/8/layout/bProcess4"/>
    <dgm:cxn modelId="{BB6285FA-773D-48B5-8379-9F787DCE8CBB}" type="presParOf" srcId="{E60B3A13-CAB2-4423-AD81-6C485A7BF60E}" destId="{CE23A279-C76B-42FC-970F-B2923DDD921B}" srcOrd="7" destOrd="0" presId="urn:microsoft.com/office/officeart/2005/8/layout/bProcess4"/>
    <dgm:cxn modelId="{7A7961AD-D64C-41D3-9F67-E9607635749A}" type="presParOf" srcId="{E60B3A13-CAB2-4423-AD81-6C485A7BF60E}" destId="{C83BB915-05E4-4C18-9A70-4858FFF88FD6}" srcOrd="8" destOrd="0" presId="urn:microsoft.com/office/officeart/2005/8/layout/bProcess4"/>
    <dgm:cxn modelId="{5DFE6934-7C2F-472C-9224-CCAED9CD5F56}" type="presParOf" srcId="{C83BB915-05E4-4C18-9A70-4858FFF88FD6}" destId="{EFD68BDF-2442-40FA-A14B-44E86FA72063}" srcOrd="0" destOrd="0" presId="urn:microsoft.com/office/officeart/2005/8/layout/bProcess4"/>
    <dgm:cxn modelId="{D0F2B2E0-C343-42E6-8872-E54EE809A27A}" type="presParOf" srcId="{C83BB915-05E4-4C18-9A70-4858FFF88FD6}" destId="{01AFB493-E039-4DB5-BC99-FCF395315705}" srcOrd="1" destOrd="0" presId="urn:microsoft.com/office/officeart/2005/8/layout/bProcess4"/>
    <dgm:cxn modelId="{0E536627-475E-4209-9D4A-FA10097B787F}" type="presParOf" srcId="{E60B3A13-CAB2-4423-AD81-6C485A7BF60E}" destId="{AEC8E861-89FE-4ACF-A28E-A31B94E79F16}" srcOrd="9" destOrd="0" presId="urn:microsoft.com/office/officeart/2005/8/layout/bProcess4"/>
    <dgm:cxn modelId="{F2A08A6A-9F78-458C-84DC-36E5A90D4219}" type="presParOf" srcId="{E60B3A13-CAB2-4423-AD81-6C485A7BF60E}" destId="{DB338B23-5A6B-4055-ABD4-4E0BC225B883}" srcOrd="10" destOrd="0" presId="urn:microsoft.com/office/officeart/2005/8/layout/bProcess4"/>
    <dgm:cxn modelId="{FEA69559-9EFD-42C1-9E65-E1D1CF25915A}" type="presParOf" srcId="{DB338B23-5A6B-4055-ABD4-4E0BC225B883}" destId="{6B3D6D1E-6DAF-4734-963C-67A14657C36C}" srcOrd="0" destOrd="0" presId="urn:microsoft.com/office/officeart/2005/8/layout/bProcess4"/>
    <dgm:cxn modelId="{9FB49F41-BD19-4405-BF55-20406C6C83CE}" type="presParOf" srcId="{DB338B23-5A6B-4055-ABD4-4E0BC225B883}" destId="{805F4A78-335D-4B54-BB87-8C0620C6E688}" srcOrd="1" destOrd="0" presId="urn:microsoft.com/office/officeart/2005/8/layout/bProcess4"/>
    <dgm:cxn modelId="{97829539-5638-44B9-B0CC-C16E48F6A4E9}" type="presParOf" srcId="{E60B3A13-CAB2-4423-AD81-6C485A7BF60E}" destId="{594927E8-85C6-4D3B-9234-FE6F2BE347FF}" srcOrd="11" destOrd="0" presId="urn:microsoft.com/office/officeart/2005/8/layout/bProcess4"/>
    <dgm:cxn modelId="{7B4F4E2E-4314-49FA-912F-489D1C0E53D6}" type="presParOf" srcId="{E60B3A13-CAB2-4423-AD81-6C485A7BF60E}" destId="{4999DA48-A0A1-4ADA-8886-9CD92F615EE4}" srcOrd="12" destOrd="0" presId="urn:microsoft.com/office/officeart/2005/8/layout/bProcess4"/>
    <dgm:cxn modelId="{E9448490-F5AB-4CF7-B031-AE6E454CAD31}" type="presParOf" srcId="{4999DA48-A0A1-4ADA-8886-9CD92F615EE4}" destId="{77424776-A182-41E4-A266-09EBEDDE1E33}" srcOrd="0" destOrd="0" presId="urn:microsoft.com/office/officeart/2005/8/layout/bProcess4"/>
    <dgm:cxn modelId="{8ED1C6DD-BB3F-4761-9C00-637B78D7E0AA}" type="presParOf" srcId="{4999DA48-A0A1-4ADA-8886-9CD92F615EE4}" destId="{05ECF832-8A3F-40F8-9565-58656E5E6C87}" srcOrd="1" destOrd="0" presId="urn:microsoft.com/office/officeart/2005/8/layout/bProcess4"/>
    <dgm:cxn modelId="{6427AE0E-1C81-451F-B04D-28726C0F2E92}" type="presParOf" srcId="{E60B3A13-CAB2-4423-AD81-6C485A7BF60E}" destId="{139134E8-BBFC-4455-BC63-30D409ABD545}" srcOrd="13" destOrd="0" presId="urn:microsoft.com/office/officeart/2005/8/layout/bProcess4"/>
    <dgm:cxn modelId="{28D4B062-E11F-48A6-82D1-3D0DDE53AAAB}" type="presParOf" srcId="{E60B3A13-CAB2-4423-AD81-6C485A7BF60E}" destId="{153071E1-B609-4FA8-BF9F-AE5B99A2C2F0}" srcOrd="14" destOrd="0" presId="urn:microsoft.com/office/officeart/2005/8/layout/bProcess4"/>
    <dgm:cxn modelId="{0314A97E-8F9C-42B3-97B1-F1B438027DF4}" type="presParOf" srcId="{153071E1-B609-4FA8-BF9F-AE5B99A2C2F0}" destId="{A0DBC2A9-2E11-4911-A741-8B33C64E4611}" srcOrd="0" destOrd="0" presId="urn:microsoft.com/office/officeart/2005/8/layout/bProcess4"/>
    <dgm:cxn modelId="{26D01AB1-60D8-4C98-99CD-04EF6927AB50}" type="presParOf" srcId="{153071E1-B609-4FA8-BF9F-AE5B99A2C2F0}" destId="{DF5AD02C-D626-45E1-98E1-682AAC142878}" srcOrd="1" destOrd="0" presId="urn:microsoft.com/office/officeart/2005/8/layout/bProcess4"/>
    <dgm:cxn modelId="{F0DF4929-CAB1-4E52-9E09-551BF0493110}" type="presParOf" srcId="{E60B3A13-CAB2-4423-AD81-6C485A7BF60E}" destId="{4EE6A3AA-A0BB-4200-9C43-F394063F1F42}" srcOrd="15" destOrd="0" presId="urn:microsoft.com/office/officeart/2005/8/layout/bProcess4"/>
    <dgm:cxn modelId="{6101C975-70E8-40A5-803B-6F018928506B}" type="presParOf" srcId="{E60B3A13-CAB2-4423-AD81-6C485A7BF60E}" destId="{BEB69E14-1929-45A4-A7C8-CA8A675054F1}" srcOrd="16" destOrd="0" presId="urn:microsoft.com/office/officeart/2005/8/layout/bProcess4"/>
    <dgm:cxn modelId="{BF590CF8-3F96-4AC5-BE43-E96C4426D75E}" type="presParOf" srcId="{BEB69E14-1929-45A4-A7C8-CA8A675054F1}" destId="{45EA57BC-FFE3-4B63-BE16-29B50174F9D9}" srcOrd="0" destOrd="0" presId="urn:microsoft.com/office/officeart/2005/8/layout/bProcess4"/>
    <dgm:cxn modelId="{28E2B002-1149-4633-94E0-DF42337D0FC3}" type="presParOf" srcId="{BEB69E14-1929-45A4-A7C8-CA8A675054F1}" destId="{B9E0045A-3C07-42E2-AED1-80B5CC7256DF}" srcOrd="1" destOrd="0" presId="urn:microsoft.com/office/officeart/2005/8/layout/bProcess4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1F1BA1-2FCE-4598-864B-4E20FCD58E2E}">
      <dsp:nvSpPr>
        <dsp:cNvPr id="0" name=""/>
        <dsp:cNvSpPr/>
      </dsp:nvSpPr>
      <dsp:spPr>
        <a:xfrm>
          <a:off x="2686046" y="419228"/>
          <a:ext cx="2396694" cy="5704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Директор </a:t>
          </a:r>
          <a:endParaRPr lang="ru-RU" sz="1800" kern="1200" dirty="0"/>
        </a:p>
      </dsp:txBody>
      <dsp:txXfrm>
        <a:off x="2686046" y="419228"/>
        <a:ext cx="2396694" cy="570413"/>
      </dsp:txXfrm>
    </dsp:sp>
    <dsp:sp modelId="{97F99060-FAE8-4B9D-BE4B-6015F92DE81B}">
      <dsp:nvSpPr>
        <dsp:cNvPr id="0" name=""/>
        <dsp:cNvSpPr/>
      </dsp:nvSpPr>
      <dsp:spPr>
        <a:xfrm rot="5400000">
          <a:off x="4081897" y="1043231"/>
          <a:ext cx="394065" cy="40287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4A37E3-AA08-4885-B791-29427DAF59E5}">
      <dsp:nvSpPr>
        <dsp:cNvPr id="0" name=""/>
        <dsp:cNvSpPr/>
      </dsp:nvSpPr>
      <dsp:spPr>
        <a:xfrm>
          <a:off x="471452" y="1583913"/>
          <a:ext cx="1787263" cy="5670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МО классных руководителей</a:t>
          </a:r>
          <a:endParaRPr lang="ru-RU" sz="1800" kern="1200" dirty="0"/>
        </a:p>
      </dsp:txBody>
      <dsp:txXfrm>
        <a:off x="471452" y="1583913"/>
        <a:ext cx="1787263" cy="567016"/>
      </dsp:txXfrm>
    </dsp:sp>
    <dsp:sp modelId="{7366774A-91AB-4EC5-AFE7-1814E753F4C2}">
      <dsp:nvSpPr>
        <dsp:cNvPr id="0" name=""/>
        <dsp:cNvSpPr/>
      </dsp:nvSpPr>
      <dsp:spPr>
        <a:xfrm rot="10800000">
          <a:off x="2400583" y="1724144"/>
          <a:ext cx="878339" cy="32337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568C9E-D742-424D-8F6F-8A4E6E93F9DB}">
      <dsp:nvSpPr>
        <dsp:cNvPr id="0" name=""/>
        <dsp:cNvSpPr/>
      </dsp:nvSpPr>
      <dsp:spPr>
        <a:xfrm>
          <a:off x="328585" y="2865977"/>
          <a:ext cx="2032637" cy="71441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Социальный педагог</a:t>
          </a:r>
          <a:endParaRPr lang="ru-RU" sz="1800" kern="1200" dirty="0"/>
        </a:p>
      </dsp:txBody>
      <dsp:txXfrm>
        <a:off x="328585" y="2865977"/>
        <a:ext cx="2032637" cy="714412"/>
      </dsp:txXfrm>
    </dsp:sp>
    <dsp:sp modelId="{EF3819C0-7A1C-4940-86B2-C481D690CBE4}">
      <dsp:nvSpPr>
        <dsp:cNvPr id="0" name=""/>
        <dsp:cNvSpPr/>
      </dsp:nvSpPr>
      <dsp:spPr>
        <a:xfrm>
          <a:off x="3328971" y="1547235"/>
          <a:ext cx="1788749" cy="588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Зам. </a:t>
          </a:r>
          <a:r>
            <a:rPr lang="ru-RU" sz="1800" kern="1200" dirty="0" smtClean="0"/>
            <a:t>директора </a:t>
          </a:r>
          <a:r>
            <a:rPr lang="ru-RU" sz="1800" kern="1200" dirty="0" smtClean="0"/>
            <a:t>по ВР</a:t>
          </a:r>
          <a:endParaRPr lang="ru-RU" sz="1800" kern="1200" dirty="0"/>
        </a:p>
      </dsp:txBody>
      <dsp:txXfrm>
        <a:off x="3328971" y="1547235"/>
        <a:ext cx="1788749" cy="588208"/>
      </dsp:txXfrm>
    </dsp:sp>
    <dsp:sp modelId="{D3495F12-6BF7-46F4-81D4-8B917F07D9F5}">
      <dsp:nvSpPr>
        <dsp:cNvPr id="0" name=""/>
        <dsp:cNvSpPr/>
      </dsp:nvSpPr>
      <dsp:spPr>
        <a:xfrm rot="89266">
          <a:off x="5186267" y="1640768"/>
          <a:ext cx="888188" cy="41862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492C6C-CB05-4954-AC8D-CD9879B55A2A}">
      <dsp:nvSpPr>
        <dsp:cNvPr id="0" name=""/>
        <dsp:cNvSpPr/>
      </dsp:nvSpPr>
      <dsp:spPr>
        <a:xfrm>
          <a:off x="6115057" y="1633674"/>
          <a:ext cx="1951389" cy="56427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Совет профилактики</a:t>
          </a:r>
          <a:endParaRPr lang="ru-RU" sz="1800" kern="1200" dirty="0"/>
        </a:p>
      </dsp:txBody>
      <dsp:txXfrm>
        <a:off x="6115057" y="1633674"/>
        <a:ext cx="1951389" cy="564277"/>
      </dsp:txXfrm>
    </dsp:sp>
    <dsp:sp modelId="{35F0898A-359A-4030-B9E0-6AEA18E913BD}">
      <dsp:nvSpPr>
        <dsp:cNvPr id="0" name=""/>
        <dsp:cNvSpPr/>
      </dsp:nvSpPr>
      <dsp:spPr>
        <a:xfrm rot="5811352">
          <a:off x="6742747" y="2470608"/>
          <a:ext cx="549993" cy="104855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B0AC29-0210-4981-BF86-2D14C9F4A820}">
      <dsp:nvSpPr>
        <dsp:cNvPr id="0" name=""/>
        <dsp:cNvSpPr/>
      </dsp:nvSpPr>
      <dsp:spPr>
        <a:xfrm>
          <a:off x="5757866" y="2848119"/>
          <a:ext cx="2359761" cy="68055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Классный руководитель</a:t>
          </a:r>
          <a:endParaRPr lang="ru-RU" sz="1800" kern="1200" dirty="0"/>
        </a:p>
      </dsp:txBody>
      <dsp:txXfrm>
        <a:off x="5757866" y="2848119"/>
        <a:ext cx="2359761" cy="680553"/>
      </dsp:txXfrm>
    </dsp:sp>
    <dsp:sp modelId="{50A08F55-1279-4272-B256-F566719389E1}">
      <dsp:nvSpPr>
        <dsp:cNvPr id="0" name=""/>
        <dsp:cNvSpPr/>
      </dsp:nvSpPr>
      <dsp:spPr>
        <a:xfrm>
          <a:off x="2686046" y="2848121"/>
          <a:ext cx="2801352" cy="702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Педагог - организатор</a:t>
          </a:r>
          <a:endParaRPr lang="ru-RU" sz="1800" kern="1200" dirty="0"/>
        </a:p>
      </dsp:txBody>
      <dsp:txXfrm>
        <a:off x="2686046" y="2848121"/>
        <a:ext cx="2801352" cy="70259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6FFD53-E495-431A-8DE2-D4EFEEA66A55}">
      <dsp:nvSpPr>
        <dsp:cNvPr id="0" name=""/>
        <dsp:cNvSpPr/>
      </dsp:nvSpPr>
      <dsp:spPr>
        <a:xfrm rot="2151879">
          <a:off x="2198889" y="1147728"/>
          <a:ext cx="1133272" cy="476050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2F5B32-A53C-4A8B-A2BB-05435FBFE190}">
      <dsp:nvSpPr>
        <dsp:cNvPr id="0" name=""/>
        <dsp:cNvSpPr/>
      </dsp:nvSpPr>
      <dsp:spPr>
        <a:xfrm>
          <a:off x="185720" y="0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70C0"/>
              </a:solidFill>
              <a:latin typeface="Arial Black" pitchFamily="34" charset="0"/>
            </a:rPr>
            <a:t>ОВД. КДН</a:t>
          </a:r>
          <a:endParaRPr lang="ru-RU" sz="1500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185720" y="0"/>
        <a:ext cx="2153840" cy="1292304"/>
      </dsp:txXfrm>
    </dsp:sp>
    <dsp:sp modelId="{FFBF06D1-918D-46CB-B590-B2C6DA7069C7}">
      <dsp:nvSpPr>
        <dsp:cNvPr id="0" name=""/>
        <dsp:cNvSpPr/>
      </dsp:nvSpPr>
      <dsp:spPr>
        <a:xfrm rot="10800000">
          <a:off x="589759" y="2721757"/>
          <a:ext cx="45720" cy="4572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86E66B-C914-4D80-9B83-F8D26B2047C7}">
      <dsp:nvSpPr>
        <dsp:cNvPr id="0" name=""/>
        <dsp:cNvSpPr/>
      </dsp:nvSpPr>
      <dsp:spPr>
        <a:xfrm>
          <a:off x="173271" y="1616829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70C0"/>
              </a:solidFill>
              <a:latin typeface="Arial Black" pitchFamily="34" charset="0"/>
            </a:rPr>
            <a:t>Учреждения культуры</a:t>
          </a:r>
          <a:endParaRPr lang="ru-RU" sz="1500" b="1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173271" y="1616829"/>
        <a:ext cx="2153840" cy="1292304"/>
      </dsp:txXfrm>
    </dsp:sp>
    <dsp:sp modelId="{491BA585-09EA-4983-A9B8-D3EC62F13B5B}">
      <dsp:nvSpPr>
        <dsp:cNvPr id="0" name=""/>
        <dsp:cNvSpPr/>
      </dsp:nvSpPr>
      <dsp:spPr>
        <a:xfrm rot="19799539" flipV="1">
          <a:off x="2237201" y="2827868"/>
          <a:ext cx="926718" cy="533936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7733B3-F087-4D8C-A022-3AFC93272335}">
      <dsp:nvSpPr>
        <dsp:cNvPr id="0" name=""/>
        <dsp:cNvSpPr/>
      </dsp:nvSpPr>
      <dsp:spPr>
        <a:xfrm>
          <a:off x="185720" y="3233658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70C0"/>
              </a:solidFill>
              <a:latin typeface="Arial Black" pitchFamily="34" charset="0"/>
            </a:rPr>
            <a:t>ЦДОД «Творчество»</a:t>
          </a:r>
          <a:endParaRPr lang="ru-RU" sz="1500" b="1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185720" y="3233658"/>
        <a:ext cx="2153840" cy="1292304"/>
      </dsp:txXfrm>
    </dsp:sp>
    <dsp:sp modelId="{CE23A279-C76B-42FC-970F-B2923DDD921B}">
      <dsp:nvSpPr>
        <dsp:cNvPr id="0" name=""/>
        <dsp:cNvSpPr/>
      </dsp:nvSpPr>
      <dsp:spPr>
        <a:xfrm rot="10788228" flipV="1">
          <a:off x="3901615" y="2543929"/>
          <a:ext cx="438122" cy="65958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F6F96E-5CE4-44F7-B726-7F836C81BD34}">
      <dsp:nvSpPr>
        <dsp:cNvPr id="0" name=""/>
        <dsp:cNvSpPr/>
      </dsp:nvSpPr>
      <dsp:spPr>
        <a:xfrm>
          <a:off x="3043221" y="3186126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70C0"/>
              </a:solidFill>
              <a:latin typeface="Arial Black" pitchFamily="34" charset="0"/>
            </a:rPr>
            <a:t>Промышленные предприятия</a:t>
          </a:r>
          <a:endParaRPr lang="ru-RU" sz="1500" b="1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3043221" y="3186126"/>
        <a:ext cx="2153840" cy="1292304"/>
      </dsp:txXfrm>
    </dsp:sp>
    <dsp:sp modelId="{AEC8E861-89FE-4ACF-A28E-A31B94E79F16}">
      <dsp:nvSpPr>
        <dsp:cNvPr id="0" name=""/>
        <dsp:cNvSpPr/>
      </dsp:nvSpPr>
      <dsp:spPr>
        <a:xfrm rot="21598655">
          <a:off x="3731546" y="1251189"/>
          <a:ext cx="386179" cy="45720"/>
        </a:xfrm>
        <a:prstGeom prst="up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AFB493-E039-4DB5-BC99-FCF395315705}">
      <dsp:nvSpPr>
        <dsp:cNvPr id="0" name=""/>
        <dsp:cNvSpPr/>
      </dsp:nvSpPr>
      <dsp:spPr>
        <a:xfrm>
          <a:off x="3043221" y="1614490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70C0"/>
              </a:solidFill>
              <a:latin typeface="Arial Black" pitchFamily="34" charset="0"/>
            </a:rPr>
            <a:t>МКОУ «СОШ №3»</a:t>
          </a:r>
          <a:endParaRPr lang="ru-RU" sz="2400" b="1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3043221" y="1614490"/>
        <a:ext cx="2153840" cy="1292304"/>
      </dsp:txXfrm>
    </dsp:sp>
    <dsp:sp modelId="{594927E8-85C6-4D3B-9234-FE6F2BE347FF}">
      <dsp:nvSpPr>
        <dsp:cNvPr id="0" name=""/>
        <dsp:cNvSpPr/>
      </dsp:nvSpPr>
      <dsp:spPr>
        <a:xfrm rot="3407216" flipH="1">
          <a:off x="5297152" y="903233"/>
          <a:ext cx="468429" cy="1131996"/>
        </a:xfrm>
        <a:prstGeom prst="up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5F4A78-335D-4B54-BB87-8C0620C6E688}">
      <dsp:nvSpPr>
        <dsp:cNvPr id="0" name=""/>
        <dsp:cNvSpPr/>
      </dsp:nvSpPr>
      <dsp:spPr>
        <a:xfrm>
          <a:off x="3043221" y="0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70C0"/>
              </a:solidFill>
              <a:latin typeface="Arial Black" pitchFamily="34" charset="0"/>
            </a:rPr>
            <a:t>Общественные организации</a:t>
          </a:r>
          <a:endParaRPr lang="ru-RU" sz="1500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3043221" y="0"/>
        <a:ext cx="2153840" cy="1292304"/>
      </dsp:txXfrm>
    </dsp:sp>
    <dsp:sp modelId="{139134E8-BBFC-4455-BC63-30D409ABD545}">
      <dsp:nvSpPr>
        <dsp:cNvPr id="0" name=""/>
        <dsp:cNvSpPr/>
      </dsp:nvSpPr>
      <dsp:spPr>
        <a:xfrm>
          <a:off x="5257815" y="2043114"/>
          <a:ext cx="605831" cy="486878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ECF832-8A3F-40F8-9565-58656E5E6C87}">
      <dsp:nvSpPr>
        <dsp:cNvPr id="0" name=""/>
        <dsp:cNvSpPr/>
      </dsp:nvSpPr>
      <dsp:spPr>
        <a:xfrm>
          <a:off x="5902487" y="1448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70C0"/>
              </a:solidFill>
              <a:latin typeface="Arial Black" pitchFamily="34" charset="0"/>
            </a:rPr>
            <a:t>Дворец спорта</a:t>
          </a:r>
          <a:endParaRPr lang="ru-RU" sz="1500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5902487" y="1448"/>
        <a:ext cx="2153840" cy="1292304"/>
      </dsp:txXfrm>
    </dsp:sp>
    <dsp:sp modelId="{4EE6A3AA-A0BB-4200-9C43-F394063F1F42}">
      <dsp:nvSpPr>
        <dsp:cNvPr id="0" name=""/>
        <dsp:cNvSpPr/>
      </dsp:nvSpPr>
      <dsp:spPr>
        <a:xfrm rot="2073254">
          <a:off x="5073972" y="2911749"/>
          <a:ext cx="918078" cy="393033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5AD02C-D626-45E1-98E1-682AAC142878}">
      <dsp:nvSpPr>
        <dsp:cNvPr id="0" name=""/>
        <dsp:cNvSpPr/>
      </dsp:nvSpPr>
      <dsp:spPr>
        <a:xfrm>
          <a:off x="5902487" y="1616829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70C0"/>
              </a:solidFill>
              <a:latin typeface="Arial Black" pitchFamily="34" charset="0"/>
            </a:rPr>
            <a:t>Школа искусств</a:t>
          </a:r>
          <a:endParaRPr lang="ru-RU" sz="1500" b="1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5902487" y="1616829"/>
        <a:ext cx="2153840" cy="1292304"/>
      </dsp:txXfrm>
    </dsp:sp>
    <dsp:sp modelId="{B9E0045A-3C07-42E2-AED1-80B5CC7256DF}">
      <dsp:nvSpPr>
        <dsp:cNvPr id="0" name=""/>
        <dsp:cNvSpPr/>
      </dsp:nvSpPr>
      <dsp:spPr>
        <a:xfrm>
          <a:off x="5902487" y="3232209"/>
          <a:ext cx="2153840" cy="1292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70C0"/>
              </a:solidFill>
              <a:latin typeface="Arial Black" pitchFamily="34" charset="0"/>
            </a:rPr>
            <a:t>Учреждения здравоохранения</a:t>
          </a:r>
          <a:endParaRPr lang="ru-RU" sz="1500" b="1" kern="1200" dirty="0">
            <a:solidFill>
              <a:srgbClr val="0070C0"/>
            </a:solidFill>
            <a:latin typeface="Arial Black" pitchFamily="34" charset="0"/>
          </a:endParaRPr>
        </a:p>
      </dsp:txBody>
      <dsp:txXfrm>
        <a:off x="5902487" y="3232209"/>
        <a:ext cx="2153840" cy="1292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9A414-1202-4C2A-B099-12666BE354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2B226-0BF8-4F7D-823C-C7D404CE9D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EBD2E-70C0-41CB-901D-14D0BDA0BE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50B67-C474-4E2F-B488-7E1F186EA9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7213B-A983-467A-B742-2C0D5A5593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7757B-5821-4BC4-A1C5-67AAB40C50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90B67-52C1-4730-A716-27FD16B5AF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3654C-69FA-4D57-8479-C56FC78B60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8E88D-C9A8-4DBF-BA5C-A71A574754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108A9-32FC-4562-BB9F-0D65412F9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8F6CB-6C4B-4222-A79A-A247900AAC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094B56-F468-4F25-97F7-9C57CCAEEAE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852738"/>
            <a:ext cx="7772400" cy="1470025"/>
          </a:xfrm>
        </p:spPr>
        <p:txBody>
          <a:bodyPr/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Анализ</a:t>
            </a:r>
            <a:r>
              <a:rPr lang="ru-RU" sz="3600" dirty="0" smtClean="0"/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</a:t>
            </a:r>
            <a:r>
              <a:rPr lang="ru-RU" sz="3600" dirty="0" smtClean="0"/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</a:t>
            </a:r>
            <a:r>
              <a:rPr lang="ru-RU" sz="3600" dirty="0" smtClean="0"/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профилактике</a:t>
            </a:r>
            <a:r>
              <a:rPr lang="ru-RU" sz="3600" dirty="0" smtClean="0"/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безнадзорности</a:t>
            </a:r>
            <a:r>
              <a:rPr lang="ru-RU" sz="3600" dirty="0" smtClean="0"/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3600" dirty="0" smtClean="0"/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правонарушений</a:t>
            </a:r>
            <a:r>
              <a:rPr lang="ru-RU" sz="3600" dirty="0" smtClean="0">
                <a:solidFill>
                  <a:schemeClr val="accent2"/>
                </a:solidFill>
              </a:rPr>
              <a:t> среди </a:t>
            </a:r>
            <a:r>
              <a:rPr lang="ru-RU" sz="3600" b="1" dirty="0" smtClean="0">
                <a:solidFill>
                  <a:schemeClr val="accent2"/>
                </a:solidFill>
              </a:rPr>
              <a:t>несовершеннолетних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2" y="5445125"/>
            <a:ext cx="7167591" cy="1009650"/>
          </a:xfrm>
        </p:spPr>
        <p:txBody>
          <a:bodyPr/>
          <a:lstStyle/>
          <a:p>
            <a:pPr algn="r"/>
            <a:r>
              <a:rPr lang="ru-RU" sz="2400" dirty="0" smtClean="0"/>
              <a:t>МКОУ «СОШ № 3»</a:t>
            </a:r>
          </a:p>
          <a:p>
            <a:pPr algn="r"/>
            <a:r>
              <a:rPr lang="ru-RU" sz="2400" dirty="0" smtClean="0"/>
              <a:t>зам. директора по ВР Быстрова Е. </a:t>
            </a:r>
            <a:r>
              <a:rPr lang="ru-RU" dirty="0" smtClean="0"/>
              <a:t>В.</a:t>
            </a:r>
          </a:p>
          <a:p>
            <a:endParaRPr lang="ru-RU" dirty="0">
              <a:solidFill>
                <a:srgbClr val="B0AC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Структура социально-педагогической службы</a:t>
            </a:r>
            <a:b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</a:b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4983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4429124" y="3357562"/>
            <a:ext cx="42862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ая стрелка вверх/вниз 8"/>
          <p:cNvSpPr/>
          <p:nvPr/>
        </p:nvSpPr>
        <p:spPr>
          <a:xfrm rot="3185556">
            <a:off x="3114191" y="3063419"/>
            <a:ext cx="382671" cy="12161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верх/вниз 12"/>
          <p:cNvSpPr/>
          <p:nvPr/>
        </p:nvSpPr>
        <p:spPr>
          <a:xfrm rot="19242910">
            <a:off x="5725760" y="3149796"/>
            <a:ext cx="382896" cy="113063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2571736" y="4214818"/>
            <a:ext cx="571504" cy="2857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5857884" y="4214818"/>
            <a:ext cx="571504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войная стрелка влево/вверх 17"/>
          <p:cNvSpPr/>
          <p:nvPr/>
        </p:nvSpPr>
        <p:spPr>
          <a:xfrm rot="2701181">
            <a:off x="2873311" y="3409768"/>
            <a:ext cx="3183066" cy="3181736"/>
          </a:xfrm>
          <a:prstGeom prst="leftUpArrow">
            <a:avLst>
              <a:gd name="adj1" fmla="val 7647"/>
              <a:gd name="adj2" fmla="val 15489"/>
              <a:gd name="adj3" fmla="val 169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Формы и методы работы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Посещение на дому с целью контроля и занятости несовершеннолетнего в свободное время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Обследование жилищно-бытовых условий проживания семьи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Посещение уроков с целью выяснения уровня подготовки к занятиям, успеваемости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Анкетирование, социологические опросы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Индивидуальные беседы с учащимися и родителями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Приглашение на Совет профилактики, КДН и ЗП, педагогические советы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Оказание материальной помощи  (льготное питание)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Организация досуговой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Привлечение к общественной, социально-значимой работе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Организация  встреч и бесед с представителями МУЗ «ЧГБ»,  ПДН, КДН и ЗП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solidFill>
                <a:schemeClr val="accent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Схема внутрипоселкового взаимодействия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верх 6"/>
          <p:cNvSpPr/>
          <p:nvPr/>
        </p:nvSpPr>
        <p:spPr>
          <a:xfrm>
            <a:off x="4357686" y="2714620"/>
            <a:ext cx="484632" cy="5715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2786050" y="3643314"/>
            <a:ext cx="642942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Схема постановки и снятия учащихся на ВШУ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Разработано положение о постановке на ВШУ учащихся.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accent1"/>
                </a:solidFill>
              </a:rPr>
              <a:t>Классный руководитель выявляет  учащихся с проблемами в обучении и отклонением в поведении т.е. состоянии социальной дезаптации.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accent1"/>
                </a:solidFill>
              </a:rPr>
              <a:t>Социальный педагог ставит учащихся на учет по  представлению классного руководителя с последующим утверждением на Совете профилактики.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solidFill>
                  <a:schemeClr val="accent1"/>
                </a:solidFill>
              </a:rPr>
              <a:t>Учащиеся могут быть сняты социальным педагогом в течение учебного года по ходатайству классного руководителя, по решению Совета профилактики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Индивидуальные программы реабилитации семьи несовершеннолетних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142985"/>
          <a:ext cx="8786874" cy="5718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5"/>
                <a:gridCol w="1643074"/>
                <a:gridCol w="1143008"/>
                <a:gridCol w="1571636"/>
                <a:gridCol w="3143271"/>
              </a:tblGrid>
              <a:tr h="486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Направления работы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Исполнитель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112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Педагогическая помощь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Социальный педагог: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Безъязычная И.Н.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Классный руководитель: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Постоянно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Посещение на дому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целью  контроля и занятости в свободное время, а также обследование жилищно-бытовых условий проживания семьи.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Посетили  семью на дому (20.09.2012г., 22.09.2012г., 25.09.2012г., 29.09.2012г., 21.12.2012г.):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 первое полугодие посещено  12   уроков Домашние задания  выполняет не регулярно.  На уроках не всегда активный. Получает замечания из-за разговоров, часто отвлекается, тем самым мешая одноклассникам получать знания.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Социально-экономическая помощь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Представительство ТО Министерство труда и социального развития РС (Я)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  -октябрь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Оказание помощи в сборе документов для льготного питания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Проведение консультативно – разъяснительной работы о порядке получения материальной помощи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Родители  оформили  документы в социальном отделе г.  Мирного , как малообеспеченная, многодетная семья. Александр поставлен на льготное питание,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где в школьной столовой получает двухразовое горячее питание.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7148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86874" cy="5214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5"/>
                <a:gridCol w="1802823"/>
                <a:gridCol w="1711926"/>
                <a:gridCol w="1757375"/>
                <a:gridCol w="1757375"/>
              </a:tblGrid>
              <a:tr h="27017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Социально-правовая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Инспектор ПДН                        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Номоконова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Е.П.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Секретарь КДН и ЗП    МО «поселок  Чернышевский» Рябоконь А.П.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Постоянно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 Контроль  за обстановкой в семье по факту выполнения родителей своих обязанностей.                                             – Проведение консультативной работы с семьей и несовершеннолетним.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Проводилась  консультативная работа с родителями и Александром: «Правила поведения детей по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Мирнинскому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району РС (Я)», «Уголовная и административная ответственность», «Склонности и интересы вашего ребенка».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13189">
                <a:tc>
                  <a:txBody>
                    <a:bodyPr/>
                    <a:lstStyle/>
                    <a:p>
                      <a:r>
                        <a:rPr lang="ru-RU" sz="12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Социо-культурная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помощь</a:t>
                      </a:r>
                    </a:p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Социальный педагог: Безъязычная И.Н.                               Классный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Руководители КОЦ,  ФОК «КАСКАД»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Организация  досуговой деятельности через привлечение к классным и школьным мероприятиям.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-Запись в кружки и секции.                         – Организация летнего отдыха.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Принимает активное  участие в жизни класса, а также  участвовал в  «Кроссе наций», «Смотре песни и строя», агитбригаде по ЗОЖ.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Посещает вокальный кружок.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Планирует  поступать в  МРТК.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1" y="428604"/>
          <a:ext cx="8786874" cy="500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1"/>
                <a:gridCol w="1785950"/>
                <a:gridCol w="1714512"/>
                <a:gridCol w="1714512"/>
                <a:gridCol w="1785949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Направления работы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Исполнитель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Формы работы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Результативность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В 2012-2013 учебном году в результате проведенной профилактической работы были сняты с учета ПДН – 2,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    ВШУ - 8 человек: 1 учащийся по достижению возраста, 7- по исправлению.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Все учащиеся находящиеся  на различных видах учета: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 охвачены дополнительным образованием;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  двухразовым горячим питанием;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принимают активное участие в классных и школьных мероприятиях 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/>
                </a:solidFill>
              </a:rPr>
              <a:t>разработан график индивидуальных дополнительных учебных занятий со слабоуспевающими детьми (из 25 учащихся не успевают по одному предмету 6 человек).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Организаторы\Pictures\Фото-2013 г\P101013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58" y="34290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Организаторы\Pictures\Фото-2013 г\P101006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0043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C:\Users\Организаторы\Pictures\Фото-2013 г\P101009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8572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Организаторы\Pictures\Фото-2013 г\P10100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8572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Программа по профилактике безнадзорности и правонарушений среди несовершеннолетних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«Гармония»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 </a:t>
            </a:r>
            <a:r>
              <a:rPr lang="ru-RU" sz="2400" dirty="0" smtClean="0">
                <a:solidFill>
                  <a:schemeClr val="accent1"/>
                </a:solidFill>
              </a:rPr>
              <a:t>Главной целью программы является - создание условий для совершенствования существующей системы профилактики безнадзорности и правонарушений несовершеннолетних, снижение тенденции роста противоправных деяний, сокращение фактов безнадзорности, правонарушений, преступлений, </a:t>
            </a:r>
            <a:endParaRPr lang="ru-RU" sz="24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dirty="0" smtClean="0">
                <a:solidFill>
                  <a:schemeClr val="accent1"/>
                </a:solidFill>
              </a:rPr>
              <a:t>   </a:t>
            </a:r>
            <a:r>
              <a:rPr lang="ru-RU" sz="2400" dirty="0" smtClean="0">
                <a:solidFill>
                  <a:schemeClr val="accent1"/>
                </a:solidFill>
              </a:rPr>
              <a:t>совершенных </a:t>
            </a:r>
            <a:r>
              <a:rPr lang="ru-RU" sz="2400" dirty="0" smtClean="0">
                <a:solidFill>
                  <a:schemeClr val="accent1"/>
                </a:solidFill>
              </a:rPr>
              <a:t>учащимися образовательного учреждения, реализация государственных гарантий </a:t>
            </a:r>
            <a:r>
              <a:rPr lang="ru-RU" sz="2400" dirty="0" smtClean="0">
                <a:solidFill>
                  <a:schemeClr val="accent1"/>
                </a:solidFill>
              </a:rPr>
              <a:t>прав  граждан </a:t>
            </a:r>
            <a:r>
              <a:rPr lang="ru-RU" sz="2400" dirty="0" smtClean="0">
                <a:solidFill>
                  <a:schemeClr val="accent1"/>
                </a:solidFill>
              </a:rPr>
              <a:t>на получение ими основного общего образования.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рганизаторы\Pictures\дети\веннол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14290"/>
            <a:ext cx="2251063" cy="2000264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Задачи: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1600" dirty="0">
                <a:solidFill>
                  <a:schemeClr val="accent1"/>
                </a:solidFill>
              </a:rPr>
              <a:t> </a:t>
            </a:r>
            <a:r>
              <a:rPr lang="ru-RU" sz="1600" dirty="0" smtClean="0">
                <a:solidFill>
                  <a:schemeClr val="accent1"/>
                </a:solidFill>
              </a:rPr>
              <a:t>1.  Выявление несовершеннолетних, находящихся в социально-опасном положении, а также не посещающих или систематически пропускающих занятия по неуважительным причинам, принятие мер по их воспитанию и получению ими основного общего образования.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1"/>
                </a:solidFill>
              </a:rPr>
              <a:t>2.        Оказание социально-психологической и педагогической помощи несовершеннолетним, имеющим отклонения в развитии или поведении, либо проблемы в обучении.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1"/>
                </a:solidFill>
              </a:rPr>
              <a:t>3.        Выявление семей, находящихся в социально-опасном положении и оказание им помощи в обучении и воспитании детей.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1"/>
                </a:solidFill>
              </a:rPr>
              <a:t>4.        Обеспечение внеурочной и летней занятости учащихся и привлечение несовершеннолетних к участию в социально-значимой деятельности.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1"/>
                </a:solidFill>
              </a:rPr>
              <a:t>5.        Осуществление мер, направленных на формирование законопослушного поведения несовершеннолетних, воспитание здорового образа жизни.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accent1"/>
                </a:solidFill>
              </a:rPr>
              <a:t>6.        Обеспечение успешной адаптации ребенка к школе и </a:t>
            </a:r>
            <a:r>
              <a:rPr lang="ru-RU" sz="1600" dirty="0" smtClean="0">
                <a:solidFill>
                  <a:schemeClr val="accent1"/>
                </a:solidFill>
              </a:rPr>
              <a:t>преемственности при переходе </a:t>
            </a:r>
            <a:r>
              <a:rPr lang="ru-RU" sz="1600" dirty="0" smtClean="0">
                <a:solidFill>
                  <a:schemeClr val="accent1"/>
                </a:solidFill>
              </a:rPr>
              <a:t>от одного возрастного периода к другому</a:t>
            </a:r>
            <a:r>
              <a:rPr lang="ru-RU" dirty="0" smtClean="0">
                <a:solidFill>
                  <a:schemeClr val="accent1"/>
                </a:solidFill>
              </a:rPr>
              <a:t>.</a:t>
            </a:r>
          </a:p>
          <a:p>
            <a:endParaRPr lang="ru-RU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Основные направления: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Предупреждение неуспеваемости.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Ликвидация пробелов в знаниях.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Профилактика наркомании и токсикомании.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Предупреждение  бродяжничество и профилактика суицидального поведения.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 Охват несовершеннолетних досуговой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деятельностью.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Профилактика правонарушений, правовое воспитание.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Организация каникулярного отдыха.</a:t>
            </a:r>
          </a:p>
          <a:p>
            <a:pPr>
              <a:buNone/>
            </a:pP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endParaRPr lang="ru-RU" sz="1800" b="1" i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sz="1800" i="1" dirty="0" smtClean="0">
                <a:solidFill>
                  <a:schemeClr val="accent1"/>
                </a:solidFill>
              </a:rPr>
              <a:t> </a:t>
            </a:r>
            <a:endParaRPr lang="ru-RU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рганизаторы\Pictures\мои  рисунки\внешний вид\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3214686"/>
            <a:ext cx="1928826" cy="2928926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28586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lvl="0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Ожидаемые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b="1" dirty="0" smtClean="0">
                <a:solidFill>
                  <a:schemeClr val="bg1"/>
                </a:solidFill>
              </a:rPr>
              <a:t>конечные результаты реализации Программы.</a:t>
            </a:r>
          </a:p>
          <a:p>
            <a:pPr lvl="0"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Уменьшение количество детей, состоящих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на разных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видах учета, правонарушений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lvl="0" algn="ctr">
              <a:buNone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lvl="0" algn="ctr">
              <a:buNone/>
            </a:pPr>
            <a:endParaRPr lang="ru-RU" sz="2400" dirty="0">
              <a:solidFill>
                <a:schemeClr val="folHlin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16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16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16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00B0F0"/>
                </a:solidFill>
                <a:latin typeface="Arial Black" pitchFamily="34" charset="0"/>
              </a:rPr>
              <a:t>Уметь: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Различать хорошие и плохие поступки, добро и зло в повседневной жизни;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Высказывать негативное отношение к плохим поступкам;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Приобрести навыки культуры общения с разными людьми, в разных ситуациях;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Предотвращать своё попадание в преступную группу, выходить из неё.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F0"/>
                </a:solidFill>
                <a:latin typeface="Arial Black" pitchFamily="34" charset="0"/>
              </a:rPr>
              <a:t>Знать:</a:t>
            </a:r>
            <a:endParaRPr lang="ru-RU" sz="1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Правила поведения в школе;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Правила личной безопасности;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Правила поведения в общественных 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местах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Мотивы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, которые могут привести человека к преступлению;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О социальной  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опасности преступности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, 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наркомании</a:t>
            </a:r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, </a:t>
            </a:r>
            <a:endParaRPr lang="ru-RU" sz="16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lvl="0"/>
            <a:r>
              <a:rPr lang="ru-RU" sz="1600" dirty="0" smtClean="0">
                <a:solidFill>
                  <a:srgbClr val="00B0F0"/>
                </a:solidFill>
                <a:latin typeface="Arial Black" pitchFamily="34" charset="0"/>
              </a:rPr>
              <a:t>   алкоголизма</a:t>
            </a:r>
            <a:r>
              <a:rPr lang="ru-RU" sz="1600" dirty="0" smtClean="0">
                <a:solidFill>
                  <a:schemeClr val="accent1"/>
                </a:solidFill>
              </a:rPr>
              <a:t>.</a:t>
            </a:r>
            <a:endParaRPr lang="ru-RU" sz="1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Социальный паспорт школы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chemeClr val="folHlink"/>
              </a:solidFill>
            </a:endParaRPr>
          </a:p>
          <a:p>
            <a:pPr>
              <a:buNone/>
            </a:pPr>
            <a:endParaRPr lang="ru-RU" dirty="0">
              <a:solidFill>
                <a:schemeClr val="folHlink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642918"/>
          <a:ext cx="8215372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Социальный состав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Первое полугодие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Второе полугодие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 учащихся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00050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411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девочек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00050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210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мальчиков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81000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201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 полных семей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71475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274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неполных семей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52425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том числе:      Отцы – одиночки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42900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  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Малообеспеченные семьи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1950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66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неблагополучных семей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00050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многодетных семей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71475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34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Дети, находящиеся на индивидуальном обучении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00050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 – инвалиды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81000" algn="l"/>
                        </a:tabLs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26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 состоящих на разных видах учета: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71475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25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состоящих на учете ПДН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81000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17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учащихся, состоящих на учете КДН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Дети, состоящие на учете ВШУ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38150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Дети, находящиеся под опекой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42900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 14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  дети - сироты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71475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   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08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Поставлено на льготное питание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71475" algn="l"/>
                        </a:tabLst>
                      </a:pPr>
                      <a:r>
                        <a:rPr lang="ru-RU" sz="1200" dirty="0">
                          <a:solidFill>
                            <a:srgbClr val="21212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  101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Информация об обучающихся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229600" cy="519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Black" pitchFamily="34" charset="0"/>
              </a:rPr>
              <a:t>Учащиеся состоящие на различных видах учёта</a:t>
            </a:r>
            <a:endParaRPr lang="ru-RU" sz="2400" dirty="0">
              <a:solidFill>
                <a:schemeClr val="accent6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928670"/>
          <a:ext cx="8715436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Статус семей учащихся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229600" cy="557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такт">
  <a:themeElements>
    <a:clrScheme name="Общ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Контакт</Template>
  <TotalTime>496</TotalTime>
  <Words>960</Words>
  <Application>Microsoft Office PowerPoint</Application>
  <PresentationFormat>Экран (4:3)</PresentationFormat>
  <Paragraphs>207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Контакт</vt:lpstr>
      <vt:lpstr>Анализ работы по профилактике безнадзорности и правонарушений среди несовершеннолетних</vt:lpstr>
      <vt:lpstr>Программа по профилактике безнадзорности и правонарушений среди несовершеннолетних   «Гармония»</vt:lpstr>
      <vt:lpstr>Задачи:</vt:lpstr>
      <vt:lpstr>Основные направления:</vt:lpstr>
      <vt:lpstr> </vt:lpstr>
      <vt:lpstr>Социальный паспорт школы</vt:lpstr>
      <vt:lpstr>Информация об обучающихся</vt:lpstr>
      <vt:lpstr>Учащиеся состоящие на различных видах учёта</vt:lpstr>
      <vt:lpstr>Статус семей учащихся</vt:lpstr>
      <vt:lpstr>Структура социально-педагогической службы </vt:lpstr>
      <vt:lpstr>Формы и методы работы</vt:lpstr>
      <vt:lpstr>Схема внутрипоселкового взаимодействия</vt:lpstr>
      <vt:lpstr>Схема постановки и снятия учащихся на ВШУ</vt:lpstr>
      <vt:lpstr>Индивидуальные программы реабилитации семьи несовершеннолетних</vt:lpstr>
      <vt:lpstr> </vt:lpstr>
      <vt:lpstr>Результативность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по профилактики безнадзорности и правонарушений</dc:title>
  <dc:creator>Зам. директора по ВР</dc:creator>
  <cp:lastModifiedBy>Зам. директора по ВР</cp:lastModifiedBy>
  <cp:revision>50</cp:revision>
  <dcterms:created xsi:type="dcterms:W3CDTF">2013-04-09T00:35:24Z</dcterms:created>
  <dcterms:modified xsi:type="dcterms:W3CDTF">2013-04-11T19:48:29Z</dcterms:modified>
</cp:coreProperties>
</file>