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57" r:id="rId3"/>
    <p:sldId id="258" r:id="rId4"/>
    <p:sldId id="263" r:id="rId5"/>
    <p:sldId id="259" r:id="rId6"/>
    <p:sldId id="267" r:id="rId7"/>
    <p:sldId id="260" r:id="rId8"/>
    <p:sldId id="264" r:id="rId9"/>
    <p:sldId id="261" r:id="rId10"/>
    <p:sldId id="268" r:id="rId11"/>
    <p:sldId id="265" r:id="rId12"/>
    <p:sldId id="262" r:id="rId13"/>
    <p:sldId id="266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5" autoAdjust="0"/>
    <p:restoredTop sz="94660"/>
  </p:normalViewPr>
  <p:slideViewPr>
    <p:cSldViewPr>
      <p:cViewPr varScale="1">
        <p:scale>
          <a:sx n="69" d="100"/>
          <a:sy n="69" d="100"/>
        </p:scale>
        <p:origin x="-8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6552728" cy="4248472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7030A0"/>
                </a:solidFill>
              </a:rPr>
              <a:t> Экер-</a:t>
            </a:r>
            <a:r>
              <a:rPr lang="ru-RU" sz="9600" dirty="0" err="1" smtClean="0">
                <a:solidFill>
                  <a:srgbClr val="7030A0"/>
                </a:solidFill>
              </a:rPr>
              <a:t>эрес</a:t>
            </a:r>
            <a:r>
              <a:rPr lang="ru-RU" sz="9600" dirty="0" smtClean="0">
                <a:solidFill>
                  <a:srgbClr val="7030A0"/>
                </a:solidFill>
              </a:rPr>
              <a:t> эр </a:t>
            </a:r>
            <a:r>
              <a:rPr lang="ru-RU" sz="9600" dirty="0" err="1" smtClean="0">
                <a:solidFill>
                  <a:srgbClr val="7030A0"/>
                </a:solidFill>
              </a:rPr>
              <a:t>кижи</a:t>
            </a:r>
            <a:r>
              <a:rPr lang="ru-RU" sz="8800" b="0" dirty="0" smtClean="0">
                <a:solidFill>
                  <a:srgbClr val="7030A0"/>
                </a:solidFill>
              </a:rPr>
              <a:t>…</a:t>
            </a:r>
            <a:endParaRPr lang="ru-RU" sz="8800" b="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147248" cy="5835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      </a:t>
            </a:r>
            <a:r>
              <a:rPr lang="ru-RU" sz="4800" b="1" dirty="0" err="1" smtClean="0">
                <a:solidFill>
                  <a:srgbClr val="002060"/>
                </a:solidFill>
              </a:rPr>
              <a:t>Ортумак</a:t>
            </a:r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r>
              <a:rPr lang="ru-RU" sz="4800" b="1" dirty="0" err="1" smtClean="0">
                <a:solidFill>
                  <a:srgbClr val="002060"/>
                </a:solidFill>
              </a:rPr>
              <a:t>назыда</a:t>
            </a:r>
            <a:r>
              <a:rPr lang="ru-RU" sz="4800" b="1" dirty="0" smtClean="0">
                <a:solidFill>
                  <a:srgbClr val="002060"/>
                </a:solidFill>
              </a:rPr>
              <a:t> эр </a:t>
            </a:r>
            <a:r>
              <a:rPr lang="ru-RU" sz="4800" b="1" dirty="0" err="1" smtClean="0">
                <a:solidFill>
                  <a:srgbClr val="002060"/>
                </a:solidFill>
              </a:rPr>
              <a:t>кижи</a:t>
            </a:r>
            <a:endParaRPr lang="ru-RU" sz="48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/>
          </a:p>
          <a:p>
            <a:pPr lvl="0">
              <a:buClr>
                <a:srgbClr val="0BD0D9"/>
              </a:buClr>
              <a:buNone/>
            </a:pPr>
            <a:endParaRPr lang="ru-RU" sz="4400" b="1" dirty="0" smtClean="0">
              <a:solidFill>
                <a:srgbClr val="00B050"/>
              </a:solidFill>
            </a:endParaRPr>
          </a:p>
          <a:p>
            <a:pPr lvl="0">
              <a:buClr>
                <a:srgbClr val="0BD0D9"/>
              </a:buClr>
              <a:buNone/>
            </a:pPr>
            <a:r>
              <a:rPr lang="ru-RU" sz="4400" b="1" dirty="0" err="1" smtClean="0">
                <a:solidFill>
                  <a:srgbClr val="00B050"/>
                </a:solidFill>
              </a:rPr>
              <a:t>Камгалакчы</a:t>
            </a:r>
            <a:r>
              <a:rPr lang="ru-RU" sz="4400" b="1" dirty="0" smtClean="0">
                <a:solidFill>
                  <a:srgbClr val="00B050"/>
                </a:solidFill>
              </a:rPr>
              <a:t>        </a:t>
            </a:r>
            <a:r>
              <a:rPr lang="ru-RU" sz="4400" b="1" dirty="0" err="1">
                <a:solidFill>
                  <a:srgbClr val="00B050"/>
                </a:solidFill>
              </a:rPr>
              <a:t>Чемгерикчи</a:t>
            </a:r>
            <a:endParaRPr lang="ru-RU" sz="4400" b="1" dirty="0">
              <a:solidFill>
                <a:srgbClr val="00B050"/>
              </a:solidFill>
            </a:endParaRPr>
          </a:p>
          <a:p>
            <a:pPr lvl="0">
              <a:buClr>
                <a:srgbClr val="0BD0D9"/>
              </a:buCl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 lvl="0">
              <a:buClr>
                <a:srgbClr val="0BD0D9"/>
              </a:buClr>
              <a:buNone/>
            </a:pPr>
            <a:r>
              <a:rPr lang="ru-RU" sz="4800" b="1" dirty="0" smtClean="0">
                <a:solidFill>
                  <a:srgbClr val="00B050"/>
                </a:solidFill>
              </a:rPr>
              <a:t> </a:t>
            </a:r>
            <a:r>
              <a:rPr lang="ru-RU" sz="4800" b="1" dirty="0" err="1" smtClean="0">
                <a:solidFill>
                  <a:srgbClr val="00B050"/>
                </a:solidFill>
              </a:rPr>
              <a:t>Чоргааралы</a:t>
            </a:r>
            <a:endParaRPr lang="ru-RU" sz="4800" b="1" dirty="0">
              <a:solidFill>
                <a:srgbClr val="00B050"/>
              </a:solidFill>
            </a:endParaRPr>
          </a:p>
          <a:p>
            <a:pPr lvl="0">
              <a:buClr>
                <a:srgbClr val="0BD0D9"/>
              </a:buClr>
              <a:buNone/>
            </a:pPr>
            <a:r>
              <a:rPr lang="ru-RU" sz="4800" b="1" dirty="0" smtClean="0">
                <a:solidFill>
                  <a:srgbClr val="00B050"/>
                </a:solidFill>
              </a:rPr>
              <a:t>                   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00B050"/>
                </a:solidFill>
              </a:rPr>
              <a:t>      </a:t>
            </a:r>
            <a:r>
              <a:rPr lang="ru-RU" sz="4800" b="1" dirty="0" err="1" smtClean="0">
                <a:solidFill>
                  <a:srgbClr val="00B050"/>
                </a:solidFill>
              </a:rPr>
              <a:t>Өг-бүлени</a:t>
            </a:r>
            <a:r>
              <a:rPr lang="ru-RU" sz="4800" b="1" dirty="0" smtClean="0">
                <a:solidFill>
                  <a:srgbClr val="00B050"/>
                </a:solidFill>
              </a:rPr>
              <a:t>ӊ</a:t>
            </a:r>
            <a:r>
              <a:rPr lang="ru-RU" sz="4800" b="1" dirty="0" smtClean="0">
                <a:solidFill>
                  <a:srgbClr val="00B050"/>
                </a:solidFill>
                <a:sym typeface="Symbol"/>
              </a:rPr>
              <a:t></a:t>
            </a:r>
            <a:r>
              <a:rPr lang="ru-RU" sz="4800" b="1" dirty="0">
                <a:solidFill>
                  <a:srgbClr val="00B050"/>
                </a:solidFill>
              </a:rPr>
              <a:t> </a:t>
            </a:r>
            <a:r>
              <a:rPr lang="ru-RU" sz="4800" b="1" dirty="0" err="1">
                <a:solidFill>
                  <a:srgbClr val="00B050"/>
                </a:solidFill>
              </a:rPr>
              <a:t>баштыӊы</a:t>
            </a:r>
            <a:endParaRPr lang="ru-RU" sz="4800" b="1" dirty="0">
              <a:solidFill>
                <a:srgbClr val="00B050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1187624" y="1268760"/>
            <a:ext cx="1656184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220072" y="1268760"/>
            <a:ext cx="115212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707904" y="1196752"/>
            <a:ext cx="1296144" cy="4392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653898" y="1196752"/>
            <a:ext cx="198022" cy="2664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556792"/>
            <a:ext cx="7715200" cy="47678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600" b="1" dirty="0" err="1" smtClean="0">
                <a:solidFill>
                  <a:srgbClr val="00B050"/>
                </a:solidFill>
              </a:rPr>
              <a:t>Адалыг</a:t>
            </a:r>
            <a:r>
              <a:rPr lang="ru-RU" sz="6600" b="1" dirty="0" smtClean="0">
                <a:solidFill>
                  <a:srgbClr val="00B050"/>
                </a:solidFill>
              </a:rPr>
              <a:t> </a:t>
            </a:r>
            <a:r>
              <a:rPr lang="ru-RU" sz="6600" b="1" dirty="0" err="1" smtClean="0">
                <a:solidFill>
                  <a:srgbClr val="00B050"/>
                </a:solidFill>
              </a:rPr>
              <a:t>оол</a:t>
            </a:r>
            <a:r>
              <a:rPr lang="ru-RU" sz="6600" b="1" dirty="0" smtClean="0">
                <a:solidFill>
                  <a:srgbClr val="00B050"/>
                </a:solidFill>
              </a:rPr>
              <a:t> –</a:t>
            </a:r>
            <a:r>
              <a:rPr lang="ru-RU" sz="6600" b="1" dirty="0" err="1" smtClean="0">
                <a:solidFill>
                  <a:srgbClr val="00B050"/>
                </a:solidFill>
              </a:rPr>
              <a:t>томаанныг</a:t>
            </a:r>
            <a:endParaRPr lang="ru-RU" sz="66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6600" b="1" dirty="0" err="1" smtClean="0">
                <a:solidFill>
                  <a:srgbClr val="00B050"/>
                </a:solidFill>
              </a:rPr>
              <a:t>Иелиг</a:t>
            </a:r>
            <a:r>
              <a:rPr lang="ru-RU" sz="6600" b="1" dirty="0" smtClean="0">
                <a:solidFill>
                  <a:srgbClr val="00B050"/>
                </a:solidFill>
              </a:rPr>
              <a:t> </a:t>
            </a:r>
            <a:r>
              <a:rPr lang="ru-RU" sz="6600" b="1" dirty="0" err="1" smtClean="0">
                <a:solidFill>
                  <a:srgbClr val="00B050"/>
                </a:solidFill>
              </a:rPr>
              <a:t>кыс-шевер</a:t>
            </a:r>
            <a:endParaRPr lang="ru-RU" sz="6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err="1" smtClean="0"/>
              <a:t>Кырган</a:t>
            </a:r>
            <a:r>
              <a:rPr lang="ru-RU" sz="7200" b="1" dirty="0" smtClean="0"/>
              <a:t> </a:t>
            </a:r>
            <a:r>
              <a:rPr lang="ru-RU" sz="7200" b="1" dirty="0" err="1" smtClean="0"/>
              <a:t>назын</a:t>
            </a:r>
            <a:endParaRPr lang="ru-RU" sz="7200" b="1" dirty="0"/>
          </a:p>
        </p:txBody>
      </p:sp>
      <p:pic>
        <p:nvPicPr>
          <p:cNvPr id="4" name="Содержимое 3" descr="де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556792"/>
            <a:ext cx="4464496" cy="49685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16832"/>
            <a:ext cx="8075240" cy="4407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Улусту</a:t>
            </a:r>
            <a:r>
              <a:rPr lang="ru-RU" sz="5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ӊ</a:t>
            </a:r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улуу</a:t>
            </a:r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чагыглыг</a:t>
            </a:r>
            <a:endParaRPr lang="ru-RU" sz="5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Уругну</a:t>
            </a:r>
            <a:r>
              <a:rPr lang="ru-RU" sz="5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ӊ</a:t>
            </a:r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хеймери</a:t>
            </a:r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чассыг</a:t>
            </a:r>
            <a:endParaRPr lang="ru-RU" sz="5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rmAutofit/>
          </a:bodyPr>
          <a:lstStyle/>
          <a:p>
            <a:r>
              <a:rPr lang="ru-RU" dirty="0" err="1">
                <a:solidFill>
                  <a:srgbClr val="00B050"/>
                </a:solidFill>
              </a:rPr>
              <a:t>Тываны</a:t>
            </a:r>
            <a:r>
              <a:rPr lang="ru-RU" dirty="0">
                <a:solidFill>
                  <a:srgbClr val="00B050"/>
                </a:solidFill>
              </a:rPr>
              <a:t>ӊ</a:t>
            </a:r>
            <a:r>
              <a:rPr lang="ru-RU" dirty="0">
                <a:solidFill>
                  <a:srgbClr val="00B050"/>
                </a:solidFill>
              </a:rPr>
              <a:t> эр </a:t>
            </a:r>
            <a:r>
              <a:rPr lang="ru-RU" dirty="0" err="1">
                <a:solidFill>
                  <a:srgbClr val="00B050"/>
                </a:solidFill>
              </a:rPr>
              <a:t>улузуну</a:t>
            </a:r>
            <a:r>
              <a:rPr lang="ru-RU" dirty="0">
                <a:solidFill>
                  <a:srgbClr val="00B050"/>
                </a:solidFill>
              </a:rPr>
              <a:t>ӊ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dirty="0" err="1">
                <a:solidFill>
                  <a:srgbClr val="00B050"/>
                </a:solidFill>
              </a:rPr>
              <a:t>дүрүм</a:t>
            </a:r>
            <a:r>
              <a:rPr lang="ru-RU" dirty="0" err="1">
                <a:solidFill>
                  <a:srgbClr val="00B050"/>
                </a:solidFill>
              </a:rPr>
              <a:t>ү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Чөптүг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шынчы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болгаш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чоргаар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чор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 Буян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сеткил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– биле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улустарга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дуза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кадарынга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кажан-даа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белен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бол.Улугларны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хүнд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ү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леп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чаштарны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камгалап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карактап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ылангыя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амыдырал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чаяап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берген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ада-иеӊни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ыдыктап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чор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26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700808"/>
            <a:ext cx="7056784" cy="47549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Кичээнгейи</a:t>
            </a:r>
            <a:r>
              <a:rPr lang="ru-RU" sz="66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ӊ</a:t>
            </a:r>
            <a:r>
              <a:rPr lang="ru-RU" sz="66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ер</a:t>
            </a:r>
            <a:r>
              <a:rPr lang="ru-RU" sz="6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дээш</a:t>
            </a:r>
            <a:r>
              <a:rPr lang="ru-RU" sz="6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четтирдивис</a:t>
            </a:r>
            <a:endParaRPr lang="ru-RU" sz="6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опея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9" y="908720"/>
            <a:ext cx="2736304" cy="2844316"/>
          </a:xfrm>
        </p:spPr>
      </p:pic>
      <p:pic>
        <p:nvPicPr>
          <p:cNvPr id="1029" name="Picture 5" descr="C:\Users\Сергек\Desktop\Эр кижи Урок\студен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8565" y="1052736"/>
            <a:ext cx="3123875" cy="3169157"/>
          </a:xfrm>
          <a:prstGeom prst="rect">
            <a:avLst/>
          </a:prstGeom>
          <a:noFill/>
        </p:spPr>
      </p:pic>
      <p:pic>
        <p:nvPicPr>
          <p:cNvPr id="1031" name="Picture 7" descr="C:\Users\Сергек\Desktop\Эр кижи Урок\де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7" y="3933416"/>
            <a:ext cx="2045024" cy="2619375"/>
          </a:xfrm>
          <a:prstGeom prst="rect">
            <a:avLst/>
          </a:prstGeom>
          <a:noFill/>
        </p:spPr>
      </p:pic>
      <p:pic>
        <p:nvPicPr>
          <p:cNvPr id="1033" name="Picture 9" descr="C:\Users\Сергек\Desktop\Эр кижи Урок\школачы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2636912"/>
            <a:ext cx="2305298" cy="3579073"/>
          </a:xfrm>
          <a:prstGeom prst="rect">
            <a:avLst/>
          </a:prstGeom>
          <a:noFill/>
        </p:spPr>
      </p:pic>
      <p:pic>
        <p:nvPicPr>
          <p:cNvPr id="1034" name="Picture 10" descr="C:\Users\Сергек\Desktop\Эр кижи Урок\отец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4429467"/>
            <a:ext cx="2736304" cy="21153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236752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chemeClr val="accent5">
                    <a:lumMod val="50000"/>
                  </a:schemeClr>
                </a:solidFill>
              </a:rPr>
              <a:t>Чаш </a:t>
            </a:r>
            <a:r>
              <a:rPr lang="ru-RU" sz="8800" dirty="0" err="1" smtClean="0">
                <a:solidFill>
                  <a:schemeClr val="accent5">
                    <a:lumMod val="50000"/>
                  </a:schemeClr>
                </a:solidFill>
              </a:rPr>
              <a:t>назын</a:t>
            </a:r>
            <a:endParaRPr lang="ru-RU" sz="88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опея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772816"/>
            <a:ext cx="6336704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331640" y="1412776"/>
            <a:ext cx="7355160" cy="49118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7200" dirty="0" err="1" smtClean="0">
                <a:solidFill>
                  <a:srgbClr val="00B050"/>
                </a:solidFill>
              </a:rPr>
              <a:t>Аът</a:t>
            </a:r>
            <a:r>
              <a:rPr lang="ru-RU" sz="7200" dirty="0" smtClean="0">
                <a:solidFill>
                  <a:srgbClr val="00B050"/>
                </a:solidFill>
              </a:rPr>
              <a:t> </a:t>
            </a:r>
            <a:r>
              <a:rPr lang="ru-RU" sz="7200" dirty="0" err="1" smtClean="0">
                <a:solidFill>
                  <a:srgbClr val="00B050"/>
                </a:solidFill>
              </a:rPr>
              <a:t>болуру</a:t>
            </a:r>
            <a:r>
              <a:rPr lang="ru-RU" sz="7200" dirty="0" smtClean="0">
                <a:solidFill>
                  <a:srgbClr val="00B050"/>
                </a:solidFill>
              </a:rPr>
              <a:t>-                                      </a:t>
            </a:r>
            <a:r>
              <a:rPr lang="ru-RU" sz="7200" dirty="0" err="1" smtClean="0">
                <a:solidFill>
                  <a:srgbClr val="00B050"/>
                </a:solidFill>
              </a:rPr>
              <a:t>кулунундан</a:t>
            </a:r>
            <a:endParaRPr lang="ru-RU" sz="72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7200" dirty="0" smtClean="0">
                <a:solidFill>
                  <a:srgbClr val="00B050"/>
                </a:solidFill>
              </a:rPr>
              <a:t>Кижи </a:t>
            </a:r>
            <a:r>
              <a:rPr lang="ru-RU" sz="7200" dirty="0" err="1" smtClean="0">
                <a:solidFill>
                  <a:srgbClr val="00B050"/>
                </a:solidFill>
              </a:rPr>
              <a:t>болуру-чажындан</a:t>
            </a:r>
            <a:endParaRPr lang="ru-RU" sz="7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80120"/>
          </a:xfrm>
        </p:spPr>
        <p:txBody>
          <a:bodyPr>
            <a:normAutofit/>
          </a:bodyPr>
          <a:lstStyle/>
          <a:p>
            <a:r>
              <a:rPr lang="ru-RU" sz="5400" b="1" dirty="0" err="1" smtClean="0">
                <a:solidFill>
                  <a:srgbClr val="00B050"/>
                </a:solidFill>
              </a:rPr>
              <a:t>Элээди</a:t>
            </a:r>
            <a:r>
              <a:rPr lang="ru-RU" sz="5400" b="1" dirty="0" smtClean="0">
                <a:solidFill>
                  <a:srgbClr val="00B050"/>
                </a:solidFill>
              </a:rPr>
              <a:t> </a:t>
            </a:r>
            <a:r>
              <a:rPr lang="ru-RU" sz="5400" b="1" dirty="0" err="1" smtClean="0">
                <a:solidFill>
                  <a:srgbClr val="00B050"/>
                </a:solidFill>
              </a:rPr>
              <a:t>назын</a:t>
            </a:r>
            <a:r>
              <a:rPr lang="ru-RU" sz="5400" b="1" dirty="0" smtClean="0">
                <a:solidFill>
                  <a:srgbClr val="00B050"/>
                </a:solidFill>
              </a:rPr>
              <a:t> (</a:t>
            </a:r>
            <a:r>
              <a:rPr lang="ru-RU" sz="5400" b="1" dirty="0" err="1" smtClean="0">
                <a:solidFill>
                  <a:srgbClr val="00B050"/>
                </a:solidFill>
              </a:rPr>
              <a:t>школачы</a:t>
            </a:r>
            <a:r>
              <a:rPr lang="ru-RU" sz="5400" b="1" dirty="0" smtClean="0">
                <a:solidFill>
                  <a:srgbClr val="00B050"/>
                </a:solidFill>
              </a:rPr>
              <a:t>)</a:t>
            </a:r>
            <a:endParaRPr lang="ru-RU" sz="5400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школачы - коп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1" y="1412776"/>
            <a:ext cx="5256584" cy="51125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04784"/>
            <a:ext cx="8229600" cy="5253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dirty="0" err="1" smtClean="0">
                <a:solidFill>
                  <a:srgbClr val="00B050"/>
                </a:solidFill>
              </a:rPr>
              <a:t>Эки</a:t>
            </a:r>
            <a:r>
              <a:rPr lang="ru-RU" sz="7200" dirty="0" smtClean="0">
                <a:solidFill>
                  <a:srgbClr val="00B050"/>
                </a:solidFill>
              </a:rPr>
              <a:t> </a:t>
            </a:r>
            <a:r>
              <a:rPr lang="ru-RU" sz="7200" dirty="0" err="1" smtClean="0">
                <a:solidFill>
                  <a:srgbClr val="00B050"/>
                </a:solidFill>
              </a:rPr>
              <a:t>аътка</a:t>
            </a:r>
            <a:r>
              <a:rPr lang="ru-RU" sz="7200" dirty="0" smtClean="0">
                <a:solidFill>
                  <a:srgbClr val="00B050"/>
                </a:solidFill>
              </a:rPr>
              <a:t> </a:t>
            </a:r>
            <a:r>
              <a:rPr lang="ru-RU" sz="7200" dirty="0" err="1" smtClean="0">
                <a:solidFill>
                  <a:srgbClr val="00B050"/>
                </a:solidFill>
              </a:rPr>
              <a:t>ээ</a:t>
            </a:r>
            <a:r>
              <a:rPr lang="ru-RU" sz="7200" dirty="0" smtClean="0">
                <a:solidFill>
                  <a:srgbClr val="00B050"/>
                </a:solidFill>
              </a:rPr>
              <a:t> </a:t>
            </a:r>
            <a:r>
              <a:rPr lang="ru-RU" sz="7200" dirty="0" err="1" smtClean="0">
                <a:solidFill>
                  <a:srgbClr val="00B050"/>
                </a:solidFill>
              </a:rPr>
              <a:t>хѳй</a:t>
            </a:r>
            <a:endParaRPr lang="ru-RU" sz="72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7200" dirty="0" err="1" smtClean="0">
                <a:solidFill>
                  <a:srgbClr val="00B050"/>
                </a:solidFill>
              </a:rPr>
              <a:t>Эки</a:t>
            </a:r>
            <a:r>
              <a:rPr lang="ru-RU" sz="7200" dirty="0" smtClean="0">
                <a:solidFill>
                  <a:srgbClr val="00B050"/>
                </a:solidFill>
              </a:rPr>
              <a:t> </a:t>
            </a:r>
            <a:r>
              <a:rPr lang="ru-RU" sz="7200" dirty="0" err="1" smtClean="0">
                <a:solidFill>
                  <a:srgbClr val="00B050"/>
                </a:solidFill>
              </a:rPr>
              <a:t>кижээ</a:t>
            </a:r>
            <a:r>
              <a:rPr lang="ru-RU" sz="7200" dirty="0" smtClean="0">
                <a:solidFill>
                  <a:srgbClr val="00B050"/>
                </a:solidFill>
              </a:rPr>
              <a:t> </a:t>
            </a:r>
            <a:r>
              <a:rPr lang="ru-RU" sz="7200" dirty="0" err="1" smtClean="0">
                <a:solidFill>
                  <a:srgbClr val="00B050"/>
                </a:solidFill>
              </a:rPr>
              <a:t>эш</a:t>
            </a:r>
            <a:r>
              <a:rPr lang="ru-RU" sz="7200" dirty="0" smtClean="0">
                <a:solidFill>
                  <a:srgbClr val="00B050"/>
                </a:solidFill>
              </a:rPr>
              <a:t> </a:t>
            </a:r>
            <a:r>
              <a:rPr lang="ru-RU" sz="7200" dirty="0" err="1" smtClean="0">
                <a:solidFill>
                  <a:srgbClr val="00B050"/>
                </a:solidFill>
              </a:rPr>
              <a:t>хѳй</a:t>
            </a:r>
            <a:endParaRPr lang="ru-RU" sz="7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7211144" cy="1442424"/>
          </a:xfrm>
        </p:spPr>
        <p:txBody>
          <a:bodyPr>
            <a:normAutofit/>
          </a:bodyPr>
          <a:lstStyle/>
          <a:p>
            <a:r>
              <a:rPr lang="ru-RU" sz="8800" dirty="0" err="1" smtClean="0">
                <a:solidFill>
                  <a:srgbClr val="00B050"/>
                </a:solidFill>
              </a:rPr>
              <a:t>Аныяк</a:t>
            </a:r>
            <a:r>
              <a:rPr lang="ru-RU" sz="8800" dirty="0" smtClean="0">
                <a:solidFill>
                  <a:srgbClr val="00B050"/>
                </a:solidFill>
              </a:rPr>
              <a:t> </a:t>
            </a:r>
            <a:r>
              <a:rPr lang="ru-RU" sz="8800" dirty="0" err="1" smtClean="0">
                <a:solidFill>
                  <a:srgbClr val="00B050"/>
                </a:solidFill>
              </a:rPr>
              <a:t>назын</a:t>
            </a:r>
            <a:r>
              <a:rPr lang="ru-RU" sz="8800" dirty="0" smtClean="0">
                <a:solidFill>
                  <a:srgbClr val="00B050"/>
                </a:solidFill>
              </a:rPr>
              <a:t> </a:t>
            </a:r>
            <a:endParaRPr lang="ru-RU" sz="8800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студен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700808"/>
            <a:ext cx="4536504" cy="48965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908720"/>
            <a:ext cx="7344816" cy="51125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600" b="1" dirty="0" smtClean="0">
                <a:solidFill>
                  <a:srgbClr val="00B050"/>
                </a:solidFill>
              </a:rPr>
              <a:t>Эр </a:t>
            </a:r>
            <a:r>
              <a:rPr lang="ru-RU" sz="6600" b="1" dirty="0" err="1" smtClean="0">
                <a:solidFill>
                  <a:srgbClr val="00B050"/>
                </a:solidFill>
              </a:rPr>
              <a:t>угааны</a:t>
            </a:r>
            <a:r>
              <a:rPr lang="ru-RU" sz="6600" b="1" dirty="0">
                <a:solidFill>
                  <a:srgbClr val="00B050"/>
                </a:solidFill>
              </a:rPr>
              <a:t>ӊ</a:t>
            </a:r>
          </a:p>
          <a:p>
            <a:pPr>
              <a:buNone/>
            </a:pPr>
            <a:r>
              <a:rPr lang="ru-RU" sz="6600" b="1" dirty="0" err="1" smtClean="0">
                <a:solidFill>
                  <a:srgbClr val="00B050"/>
                </a:solidFill>
              </a:rPr>
              <a:t>сайзырат</a:t>
            </a:r>
            <a:endParaRPr lang="ru-RU" sz="66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6600" b="1" dirty="0" err="1" smtClean="0">
                <a:solidFill>
                  <a:srgbClr val="00B050"/>
                </a:solidFill>
              </a:rPr>
              <a:t>Эртем</a:t>
            </a:r>
            <a:r>
              <a:rPr lang="ru-RU" sz="6600" b="1" dirty="0" smtClean="0">
                <a:solidFill>
                  <a:srgbClr val="00B050"/>
                </a:solidFill>
              </a:rPr>
              <a:t>- </a:t>
            </a:r>
            <a:r>
              <a:rPr lang="ru-RU" sz="6600" b="1" dirty="0" err="1" smtClean="0">
                <a:solidFill>
                  <a:srgbClr val="00B050"/>
                </a:solidFill>
              </a:rPr>
              <a:t>билигже</a:t>
            </a:r>
            <a:r>
              <a:rPr lang="ru-RU" sz="6600" b="1" dirty="0" smtClean="0">
                <a:solidFill>
                  <a:srgbClr val="00B050"/>
                </a:solidFill>
              </a:rPr>
              <a:t> </a:t>
            </a:r>
            <a:r>
              <a:rPr lang="ru-RU" sz="6600" b="1" dirty="0" err="1">
                <a:solidFill>
                  <a:srgbClr val="00B050"/>
                </a:solidFill>
              </a:rPr>
              <a:t>чүтк</a:t>
            </a:r>
            <a:r>
              <a:rPr lang="ru-RU" sz="6600" b="1" dirty="0" err="1">
                <a:solidFill>
                  <a:srgbClr val="00B050"/>
                </a:solidFill>
              </a:rPr>
              <a:t>ү</a:t>
            </a:r>
            <a:endParaRPr lang="ru-RU" sz="6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24136"/>
          </a:xfrm>
        </p:spPr>
        <p:txBody>
          <a:bodyPr>
            <a:noAutofit/>
          </a:bodyPr>
          <a:lstStyle/>
          <a:p>
            <a:pPr algn="ctr"/>
            <a:r>
              <a:rPr lang="ru-RU" sz="8000" dirty="0" err="1" smtClean="0">
                <a:solidFill>
                  <a:srgbClr val="00B050"/>
                </a:solidFill>
              </a:rPr>
              <a:t>Ортун</a:t>
            </a:r>
            <a:r>
              <a:rPr lang="ru-RU" sz="8000" dirty="0" smtClean="0">
                <a:solidFill>
                  <a:srgbClr val="00B050"/>
                </a:solidFill>
              </a:rPr>
              <a:t> </a:t>
            </a:r>
            <a:r>
              <a:rPr lang="ru-RU" sz="8000" dirty="0" err="1" smtClean="0">
                <a:solidFill>
                  <a:srgbClr val="00B050"/>
                </a:solidFill>
              </a:rPr>
              <a:t>назын</a:t>
            </a:r>
            <a:endParaRPr lang="ru-RU" sz="8000" dirty="0">
              <a:solidFill>
                <a:srgbClr val="00B050"/>
              </a:solidFill>
            </a:endParaRPr>
          </a:p>
        </p:txBody>
      </p:sp>
      <p:pic>
        <p:nvPicPr>
          <p:cNvPr id="6" name="Содержимое 5" descr="отец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628800"/>
            <a:ext cx="7704856" cy="4752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349</TotalTime>
  <Words>73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 Экер-эрес эр кижи…</vt:lpstr>
      <vt:lpstr>Презентация PowerPoint</vt:lpstr>
      <vt:lpstr>Чаш назын</vt:lpstr>
      <vt:lpstr>Презентация PowerPoint</vt:lpstr>
      <vt:lpstr>Элээди назын (школачы)</vt:lpstr>
      <vt:lpstr>Презентация PowerPoint</vt:lpstr>
      <vt:lpstr>Аныяк назын </vt:lpstr>
      <vt:lpstr>Презентация PowerPoint</vt:lpstr>
      <vt:lpstr>Ортун назын</vt:lpstr>
      <vt:lpstr>Презентация PowerPoint</vt:lpstr>
      <vt:lpstr>Презентация PowerPoint</vt:lpstr>
      <vt:lpstr>Кырган назын</vt:lpstr>
      <vt:lpstr>Презентация PowerPoint</vt:lpstr>
      <vt:lpstr>Тываныӊ эр улузунуӊ дүрүмү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 шагы «Эр кижи кандыг болурул?»</dc:title>
  <dc:creator>Сергек</dc:creator>
  <cp:lastModifiedBy>гимназия 9</cp:lastModifiedBy>
  <cp:revision>20</cp:revision>
  <dcterms:created xsi:type="dcterms:W3CDTF">2013-05-06T13:42:34Z</dcterms:created>
  <dcterms:modified xsi:type="dcterms:W3CDTF">2013-05-14T01:53:45Z</dcterms:modified>
</cp:coreProperties>
</file>