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51" d="100"/>
          <a:sy n="51" d="100"/>
        </p:scale>
        <p:origin x="-93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10/25/2012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10/25/2012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10/25/2012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10/25/2012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ХОХЛОМА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667000" y="762000"/>
            <a:ext cx="4213733" cy="24982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" y="4267200"/>
            <a:ext cx="3754713" cy="2174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410200" y="4572000"/>
            <a:ext cx="3733800" cy="1986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572000" y="3886200"/>
            <a:ext cx="3251200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600" y="1828800"/>
            <a:ext cx="3810000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72000" y="1219200"/>
            <a:ext cx="3200400" cy="19418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085785" y="1600200"/>
            <a:ext cx="6972429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447800" y="609600"/>
            <a:ext cx="5334000" cy="55073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4391585"/>
            <a:ext cx="2514600" cy="22187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124200" y="1981200"/>
            <a:ext cx="2362200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00800" y="304800"/>
            <a:ext cx="2305050" cy="20338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6" name="Picture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7200" y="990600"/>
            <a:ext cx="22860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9" name="Picture 9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562600" y="3581400"/>
            <a:ext cx="3257550" cy="289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</TotalTime>
  <Words>1</Words>
  <PresentationFormat>Экран (4:3)</PresentationFormat>
  <Paragraphs>1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Office Theme</vt:lpstr>
      <vt:lpstr>ХОХЛОМА</vt:lpstr>
      <vt:lpstr>Слайд 2</vt:lpstr>
      <vt:lpstr>Слайд 3</vt:lpstr>
      <vt:lpstr>Слайд 4</vt:lpstr>
      <vt:lpstr>Слайд 5</vt:lpstr>
      <vt:lpstr>Слайд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ХОХЛОМА</dc:title>
  <cp:lastModifiedBy>User</cp:lastModifiedBy>
  <cp:revision>7</cp:revision>
  <dcterms:modified xsi:type="dcterms:W3CDTF">2012-10-25T15:36:40Z</dcterms:modified>
</cp:coreProperties>
</file>