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85B0E-7539-4E13-BAFF-08B103ACD4A4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15233-CD97-4D28-81E0-918B35C9A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9732D-3D47-43D4-8F41-D8161627549C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15EA5-C4C4-42D1-9ABD-484C8B393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6DA9-BD29-4086-B7D6-526C45DCE03A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EF25F-B7D8-4026-AFC2-9C3D478CD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C46DE-3889-4255-9C25-D01E5AE0EEDA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DDFCE-5D3F-41D9-B237-A45CB04F2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0E4B2-776B-4F47-9DBC-51E46D776F02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504AB-18A0-47DE-AE92-FC2D48D35A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355EB-33C1-480A-B364-5339E96B545C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3000C-A2F3-45C3-8DAF-31534CFA5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E67D7-D58C-4706-8961-D8DCDD8ED394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63F9D-A823-4287-8E7A-79A6BEF3B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D074A-1F3E-469C-A93F-0361D56E1820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F1AE6-7B8A-4E67-9255-5CCA24F63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C8EF1-A36C-4858-88F8-F14B44E263D0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E97C7-6FF1-4F80-B42D-E404E6635A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61D36-30A1-4F0B-8923-588B971DE226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7A7F-BA37-47EC-BD71-C39A9D01C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18DE3-CBAC-41DA-9CCC-182DE24A6690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D6DBE-46FB-4AEE-AC45-3BF611308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32AEEF-A471-4B6B-A63E-347111C9C3A8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8BA822-5593-4CDC-9051-1805A122D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5" y="142875"/>
            <a:ext cx="9144000" cy="15001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Государственное бюджетное дошкольное общеобразовательное учреждение</a:t>
            </a:r>
            <a:b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детский сад  № 141 комбинированного типа</a:t>
            </a:r>
            <a:b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Выборгского района  г.Санкт-Петербурга</a:t>
            </a: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Презентацию подготовила воспитатель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Никулина Юлия Анатольевна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Санкт-Петербург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2013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3315" name="Рисунок 3" descr="3cbd93f342e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313"/>
            <a:ext cx="43656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4000500" y="2214563"/>
            <a:ext cx="47148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Перелётные </a:t>
            </a:r>
            <a:r>
              <a:rPr lang="ru-RU" sz="2000">
                <a:latin typeface="Calibri" pitchFamily="34" charset="0"/>
              </a:rPr>
              <a:t> </a:t>
            </a:r>
            <a:r>
              <a:rPr lang="ru-RU" sz="4400">
                <a:latin typeface="Calibri" pitchFamily="34" charset="0"/>
              </a:rPr>
              <a:t>птицы</a:t>
            </a:r>
          </a:p>
        </p:txBody>
      </p:sp>
      <p:pic>
        <p:nvPicPr>
          <p:cNvPr id="13317" name="Рисунок 7" descr="photo-008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2928938"/>
            <a:ext cx="48577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ПЕРЕЛЁТНЫЕ ПТИЦЫ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-214313" y="1500188"/>
            <a:ext cx="5000626" cy="4525962"/>
          </a:xfrm>
        </p:spPr>
        <p:txBody>
          <a:bodyPr/>
          <a:lstStyle/>
          <a:p>
            <a:pPr algn="just"/>
            <a:r>
              <a:rPr lang="ru-RU" smtClean="0"/>
              <a:t>Под дождём она гуляет, Щипать травку обожает, Кря кричит, Всё это шутка, Ну конечно – это … (Ответ: Утка) </a:t>
            </a:r>
            <a:br>
              <a:rPr lang="ru-RU" smtClean="0"/>
            </a:br>
            <a:endParaRPr lang="ru-RU" smtClean="0"/>
          </a:p>
        </p:txBody>
      </p:sp>
      <p:pic>
        <p:nvPicPr>
          <p:cNvPr id="22531" name="Рисунок 3" descr="1269871236_1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1643063"/>
            <a:ext cx="42148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УТКА</a:t>
            </a:r>
          </a:p>
        </p:txBody>
      </p:sp>
      <p:pic>
        <p:nvPicPr>
          <p:cNvPr id="23554" name="Содержимое 3" descr="c57b29f5cabb8b1e6205441aaaedcad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14488"/>
            <a:ext cx="3357563" cy="2314575"/>
          </a:xfrm>
        </p:spPr>
      </p:pic>
      <p:pic>
        <p:nvPicPr>
          <p:cNvPr id="23555" name="Рисунок 4" descr="2780780-4a7ccf02e632158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4143375"/>
            <a:ext cx="3286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5" descr="4911_125278798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5" y="1643063"/>
            <a:ext cx="31432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6" descr="040329_cbrown_mp_env_ani_duck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25" y="1643063"/>
            <a:ext cx="30003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7" descr="76542763_a6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929063"/>
            <a:ext cx="30003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8" descr="kryakva_samec_3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75" y="3929063"/>
            <a:ext cx="31432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ПЕРЕЛЁТНЫЕ ПТИЦЫ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88"/>
            <a:ext cx="5786438" cy="452596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Это что за </a:t>
            </a:r>
            <a:r>
              <a:rPr lang="ru-RU" dirty="0" err="1" smtClean="0"/>
              <a:t>молодЕц</a:t>
            </a:r>
            <a:r>
              <a:rPr lang="ru-RU" dirty="0" smtClean="0"/>
              <a:t>?!</a:t>
            </a:r>
            <a:br>
              <a:rPr lang="ru-RU" dirty="0" smtClean="0"/>
            </a:br>
            <a:r>
              <a:rPr lang="ru-RU" dirty="0" smtClean="0"/>
              <a:t>- Чёрный маленький скворец!</a:t>
            </a:r>
            <a:br>
              <a:rPr lang="ru-RU" dirty="0" smtClean="0"/>
            </a:br>
            <a:r>
              <a:rPr lang="ru-RU" dirty="0" smtClean="0"/>
              <a:t>Он по огороду ходит,</a:t>
            </a:r>
            <a:br>
              <a:rPr lang="ru-RU" dirty="0" smtClean="0"/>
            </a:br>
            <a:r>
              <a:rPr lang="ru-RU" dirty="0" smtClean="0"/>
              <a:t>Червячков в земле находит!</a:t>
            </a:r>
            <a:br>
              <a:rPr lang="ru-RU" dirty="0" smtClean="0"/>
            </a:br>
            <a:r>
              <a:rPr lang="ru-RU" dirty="0" smtClean="0"/>
              <a:t>У нас в скворечнике живёт,</a:t>
            </a:r>
            <a:br>
              <a:rPr lang="ru-RU" dirty="0" smtClean="0"/>
            </a:br>
            <a:r>
              <a:rPr lang="ru-RU" dirty="0" smtClean="0"/>
              <a:t>Прилетает каждый год!</a:t>
            </a:r>
            <a:br>
              <a:rPr lang="ru-RU" dirty="0" smtClean="0"/>
            </a:br>
            <a:r>
              <a:rPr lang="ru-RU" dirty="0" smtClean="0"/>
              <a:t>Он - заботливый отец,</a:t>
            </a:r>
            <a:br>
              <a:rPr lang="ru-RU" dirty="0" smtClean="0"/>
            </a:br>
            <a:r>
              <a:rPr lang="ru-RU" dirty="0" smtClean="0"/>
              <a:t>Этот чёрненький скворец!</a:t>
            </a:r>
            <a:br>
              <a:rPr lang="ru-RU" dirty="0" smtClean="0"/>
            </a:br>
            <a:r>
              <a:rPr lang="ru-RU" dirty="0" smtClean="0"/>
              <a:t>Слышите, пищат птенцы?</a:t>
            </a:r>
            <a:br>
              <a:rPr lang="ru-RU" dirty="0" smtClean="0"/>
            </a:br>
            <a:r>
              <a:rPr lang="ru-RU" dirty="0" smtClean="0"/>
              <a:t>Скоро вырастут - скворцы</a:t>
            </a:r>
            <a:endParaRPr lang="ru-RU" dirty="0"/>
          </a:p>
        </p:txBody>
      </p:sp>
      <p:pic>
        <p:nvPicPr>
          <p:cNvPr id="24579" name="Рисунок 3" descr="1360780095_skvorc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03888" y="1785938"/>
            <a:ext cx="344011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СКВОРЕЦ</a:t>
            </a:r>
          </a:p>
        </p:txBody>
      </p:sp>
      <p:pic>
        <p:nvPicPr>
          <p:cNvPr id="25602" name="Содержимое 3" descr="b7992388c8692c32d42d2227eb49e59c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14438"/>
            <a:ext cx="3214688" cy="2714625"/>
          </a:xfrm>
        </p:spPr>
      </p:pic>
      <p:pic>
        <p:nvPicPr>
          <p:cNvPr id="25603" name="Рисунок 4" descr="0_80202_970a542b_X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1214438"/>
            <a:ext cx="30003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5" descr="72983459_1301787756_Starling_egg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1214438"/>
            <a:ext cx="3143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7" descr="1220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929063"/>
            <a:ext cx="328612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8" descr="593770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13" y="3929063"/>
            <a:ext cx="2928937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Рисунок 9" descr="_46335890_002269652-1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50" y="3929063"/>
            <a:ext cx="31432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3238" y="1000125"/>
            <a:ext cx="76327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       Цели: </a:t>
            </a:r>
            <a:r>
              <a:rPr lang="ru-RU" sz="2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Развитие речи, развитие у детей познавательных интересов.  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88" y="1714500"/>
            <a:ext cx="7000875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Задачи: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" y="2428875"/>
            <a:ext cx="7272337" cy="4894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</p:txBody>
      </p:sp>
      <p:sp>
        <p:nvSpPr>
          <p:cNvPr id="14340" name="Прямоугольник 8"/>
          <p:cNvSpPr>
            <a:spLocks noChangeArrowheads="1"/>
          </p:cNvSpPr>
          <p:nvPr/>
        </p:nvSpPr>
        <p:spPr bwMode="auto">
          <a:xfrm>
            <a:off x="714375" y="2571750"/>
            <a:ext cx="80010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>
                <a:latin typeface="Calibri" pitchFamily="34" charset="0"/>
                <a:cs typeface="Times New Roman" pitchFamily="18" charset="0"/>
              </a:rPr>
              <a:t>Закрепить представление детей о жизни птиц.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Calibri" pitchFamily="34" charset="0"/>
                <a:cs typeface="Times New Roman" pitchFamily="18" charset="0"/>
              </a:rPr>
              <a:t>Формировать  активный и пассивный словарь детей.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Calibri" pitchFamily="34" charset="0"/>
                <a:cs typeface="Times New Roman" pitchFamily="18" charset="0"/>
              </a:rPr>
              <a:t>Создавать условия для  развития  компонентов устной речи в различной деятельности.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Calibri" pitchFamily="34" charset="0"/>
              </a:rPr>
              <a:t>Развивать память, внимание, воображение, эмоции, логическое  мышление.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Calibri" pitchFamily="34" charset="0"/>
              </a:rPr>
              <a:t> Устанавливать  причинно-следственные связи.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Calibri" pitchFamily="34" charset="0"/>
              </a:rPr>
              <a:t>Развивать эстетическое восприятие, творческие способности.</a:t>
            </a:r>
          </a:p>
          <a:p>
            <a:endParaRPr lang="ru-RU" sz="2400">
              <a:latin typeface="Georgia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ru-RU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ru-RU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ru-RU" sz="240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186737" cy="2286000"/>
          </a:xfrm>
        </p:spPr>
        <p:txBody>
          <a:bodyPr/>
          <a:lstStyle/>
          <a:p>
            <a:r>
              <a:rPr lang="ru-RU" sz="3600" smtClean="0"/>
              <a:t>Перелётные птицы-те , которые ежегодно совершают перелёты от родных мест к местам зимовок и обратно</a:t>
            </a:r>
          </a:p>
        </p:txBody>
      </p:sp>
      <p:pic>
        <p:nvPicPr>
          <p:cNvPr id="15362" name="Содержимое 4" descr="0013-013-Stai-pereljotnykh-ptits-K-jugu-k-jugu-k-solntsu-uleteli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2571750"/>
            <a:ext cx="8286750" cy="3929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6" name="Содержимое 3" descr="0007-007-Pereletnye-ptitsy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0"/>
            <a:ext cx="8786812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r>
              <a:rPr lang="ru-RU" smtClean="0"/>
              <a:t>Ласточка</a:t>
            </a:r>
          </a:p>
        </p:txBody>
      </p:sp>
      <p:pic>
        <p:nvPicPr>
          <p:cNvPr id="17410" name="Содержимое 3" descr="101474649_large_g8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857625"/>
            <a:ext cx="2928938" cy="3000375"/>
          </a:xfrm>
        </p:spPr>
      </p:pic>
      <p:pic>
        <p:nvPicPr>
          <p:cNvPr id="17411" name="Рисунок 4" descr="3a25d941ff7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1000125"/>
            <a:ext cx="30003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5" descr="imgB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13" y="1000125"/>
            <a:ext cx="321468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7" descr="362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38" y="3857625"/>
            <a:ext cx="31432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6" descr="lastochka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688" y="4143375"/>
            <a:ext cx="22860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8" descr="371484306175261760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000125"/>
            <a:ext cx="292893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Перелётные птицы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0" y="1357313"/>
            <a:ext cx="6072188" cy="3929062"/>
          </a:xfrm>
        </p:spPr>
        <p:txBody>
          <a:bodyPr/>
          <a:lstStyle/>
          <a:p>
            <a:r>
              <a:rPr lang="ru-RU" smtClean="0"/>
              <a:t>Журавли летели клином </a:t>
            </a:r>
            <a:br>
              <a:rPr lang="ru-RU" smtClean="0"/>
            </a:br>
            <a:r>
              <a:rPr lang="ru-RU" smtClean="0"/>
              <a:t>В сером платье, </a:t>
            </a:r>
            <a:br>
              <a:rPr lang="ru-RU" smtClean="0"/>
            </a:br>
            <a:r>
              <a:rPr lang="ru-RU" smtClean="0"/>
              <a:t>с клювом длинным.</a:t>
            </a:r>
            <a:br>
              <a:rPr lang="ru-RU" smtClean="0"/>
            </a:br>
            <a:r>
              <a:rPr lang="ru-RU" smtClean="0"/>
              <a:t>Опустились на опушку,</a:t>
            </a:r>
            <a:br>
              <a:rPr lang="ru-RU" smtClean="0"/>
            </a:br>
            <a:r>
              <a:rPr lang="ru-RU" smtClean="0"/>
              <a:t>Чтоб в болоте съесть лягушку.</a:t>
            </a:r>
          </a:p>
        </p:txBody>
      </p:sp>
      <p:pic>
        <p:nvPicPr>
          <p:cNvPr id="18435" name="Рисунок 3" descr="1927-1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4000500"/>
            <a:ext cx="84296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4" descr="image02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285875"/>
            <a:ext cx="30003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ЖУРАВЛИ</a:t>
            </a:r>
          </a:p>
        </p:txBody>
      </p:sp>
      <p:pic>
        <p:nvPicPr>
          <p:cNvPr id="19458" name="Содержимое 3" descr="1250192524_369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143000"/>
            <a:ext cx="2786063" cy="2971800"/>
          </a:xfrm>
        </p:spPr>
      </p:pic>
      <p:pic>
        <p:nvPicPr>
          <p:cNvPr id="19459" name="Рисунок 4" descr="craneHY04_184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1214438"/>
            <a:ext cx="30003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5" descr="_20120504_137480262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38" y="1214438"/>
            <a:ext cx="3357562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6" descr="a75c82492a7b357a568fa6045b4d8a6c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71938"/>
            <a:ext cx="278606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7" descr="8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63" y="4143375"/>
            <a:ext cx="30718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8" descr="63397491_113904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38" y="4071938"/>
            <a:ext cx="3357562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ПЕРЕЛЁТНЫЕ ПТИЦЫ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5286375" cy="5643562"/>
          </a:xfrm>
        </p:spPr>
        <p:txBody>
          <a:bodyPr/>
          <a:lstStyle/>
          <a:p>
            <a:r>
              <a:rPr lang="ru-RU" smtClean="0"/>
              <a:t>Повелось так с самой древности: </a:t>
            </a:r>
            <a:br>
              <a:rPr lang="ru-RU" smtClean="0"/>
            </a:br>
            <a:r>
              <a:rPr lang="ru-RU" smtClean="0"/>
              <a:t>Эти птицы – символ верности. </a:t>
            </a:r>
            <a:br>
              <a:rPr lang="ru-RU" smtClean="0"/>
            </a:br>
            <a:r>
              <a:rPr lang="ru-RU" smtClean="0"/>
              <a:t>В отраженье своё глядя, </a:t>
            </a:r>
            <a:br>
              <a:rPr lang="ru-RU" smtClean="0"/>
            </a:br>
            <a:r>
              <a:rPr lang="ru-RU" smtClean="0"/>
              <a:t>Вот скользят по водной глади, </a:t>
            </a:r>
            <a:br>
              <a:rPr lang="ru-RU" smtClean="0"/>
            </a:br>
            <a:r>
              <a:rPr lang="ru-RU" smtClean="0"/>
              <a:t>Восхищая всех людей, </a:t>
            </a:r>
            <a:br>
              <a:rPr lang="ru-RU" smtClean="0"/>
            </a:br>
            <a:r>
              <a:rPr lang="ru-RU" smtClean="0"/>
              <a:t>Двое белых … (лебедей)</a:t>
            </a:r>
            <a:br>
              <a:rPr lang="ru-RU" smtClean="0"/>
            </a:br>
            <a:endParaRPr lang="ru-RU" smtClean="0"/>
          </a:p>
        </p:txBody>
      </p:sp>
      <p:pic>
        <p:nvPicPr>
          <p:cNvPr id="20483" name="Рисунок 3" descr="84829331_large_3503277_3114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1214438"/>
            <a:ext cx="4429125" cy="454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ЛЕБЕДИ</a:t>
            </a:r>
          </a:p>
        </p:txBody>
      </p:sp>
      <p:pic>
        <p:nvPicPr>
          <p:cNvPr id="21506" name="Содержимое 3" descr="39a3279eb74468e77bb792fbd9582776_original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85875"/>
            <a:ext cx="2786063" cy="2295525"/>
          </a:xfrm>
        </p:spPr>
      </p:pic>
      <p:pic>
        <p:nvPicPr>
          <p:cNvPr id="21507" name="Рисунок 4" descr="1212276749_i-46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1357313"/>
            <a:ext cx="3484562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 descr="gnezdo-i-kladka-lebedja-300x24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1285875"/>
            <a:ext cx="28575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6" descr="1261679411_animalplvii-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71875"/>
            <a:ext cx="278606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7" descr="WPAPER~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63" y="3571875"/>
            <a:ext cx="350043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Рисунок 8" descr="85869042_large_VERENICA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78563" y="3571875"/>
            <a:ext cx="286543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189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Arial</vt:lpstr>
      <vt:lpstr>Times New Roman</vt:lpstr>
      <vt:lpstr>Georgia</vt:lpstr>
      <vt:lpstr>Тема Office</vt:lpstr>
      <vt:lpstr>Государственное бюджетное дошкольное общеобразовательное учреждение детский сад  № 141 комбинированного типа Выборгского района  г.Санкт-Петербурга</vt:lpstr>
      <vt:lpstr>Слайд 2</vt:lpstr>
      <vt:lpstr>Перелётные птицы-те , которые ежегодно совершают перелёты от родных мест к местам зимовок и обратно</vt:lpstr>
      <vt:lpstr>Слайд 4</vt:lpstr>
      <vt:lpstr>Ласточка</vt:lpstr>
      <vt:lpstr>Перелётные птицы</vt:lpstr>
      <vt:lpstr>ЖУРАВЛИ</vt:lpstr>
      <vt:lpstr>ПЕРЕЛЁТНЫЕ ПТИЦЫ</vt:lpstr>
      <vt:lpstr>ЛЕБЕДИ</vt:lpstr>
      <vt:lpstr>ПЕРЕЛЁТНЫЕ ПТИЦЫ</vt:lpstr>
      <vt:lpstr>УТКА</vt:lpstr>
      <vt:lpstr>ПЕРЕЛЁТНЫЕ ПТИЦЫ</vt:lpstr>
      <vt:lpstr>СКВОРЕЦ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общеобразовательное учреждение детский сад  № 141 комбинированного типа Выборгского района  г.Санкт-Петербурга</dc:title>
  <dc:creator>Admin</dc:creator>
  <cp:lastModifiedBy>Admin</cp:lastModifiedBy>
  <cp:revision>29</cp:revision>
  <dcterms:created xsi:type="dcterms:W3CDTF">2013-11-03T12:48:49Z</dcterms:created>
  <dcterms:modified xsi:type="dcterms:W3CDTF">2013-11-16T18:46:20Z</dcterms:modified>
</cp:coreProperties>
</file>