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69601B8-5C2D-482D-94F2-B1EE8D1E1CAA}" type="datetimeFigureOut">
              <a:rPr lang="ru-RU" smtClean="0"/>
              <a:t>13.11.2013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12F88B2-0403-41CE-823A-44AC452A860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92696"/>
            <a:ext cx="7932716" cy="3687688"/>
          </a:xfrm>
        </p:spPr>
        <p:txBody>
          <a:bodyPr/>
          <a:lstStyle/>
          <a:p>
            <a:r>
              <a:rPr lang="en-US" sz="3600" dirty="0">
                <a:solidFill>
                  <a:schemeClr val="bg1"/>
                </a:solidFill>
              </a:rPr>
              <a:t>C</a:t>
            </a:r>
            <a:r>
              <a:rPr lang="ru-RU" sz="3600" dirty="0" err="1" smtClean="0">
                <a:solidFill>
                  <a:schemeClr val="bg1"/>
                </a:solidFill>
              </a:rPr>
              <a:t>АМОаНАЛИЗ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УРОКА</a:t>
            </a:r>
            <a:br>
              <a:rPr lang="ru-RU" sz="36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математики (геометрии)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с использованием </a:t>
            </a:r>
            <a:r>
              <a:rPr lang="ru-RU" sz="2800" dirty="0" smtClean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мультимедийной </a:t>
            </a:r>
            <a:r>
              <a:rPr lang="ru-RU" sz="2800" dirty="0">
                <a:solidFill>
                  <a:schemeClr val="bg1"/>
                </a:solidFill>
                <a:latin typeface="Arial" charset="0"/>
                <a:cs typeface="Times New Roman" pitchFamily="18" charset="0"/>
              </a:rPr>
              <a:t>презентации</a:t>
            </a:r>
            <a:r>
              <a:rPr lang="ru-RU" sz="2800" dirty="0">
                <a:solidFill>
                  <a:schemeClr val="bg1"/>
                </a:solidFill>
              </a:rPr>
              <a:t/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в 8 классе</a:t>
            </a:r>
            <a:r>
              <a:rPr lang="ru-RU" sz="4400" dirty="0">
                <a:solidFill>
                  <a:schemeClr val="bg1"/>
                </a:solidFill>
              </a:rPr>
              <a:t/>
            </a:r>
            <a:br>
              <a:rPr lang="ru-RU" sz="4400" dirty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5229200"/>
            <a:ext cx="6705532" cy="1101248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МОУ СОШ № 7 г. Балашова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Введенской Анастасии Александровны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37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7848872" cy="5904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Тема «Осевая и центральная симметрия» является заключительной при изучении темы «Четырёхугольники». </a:t>
            </a:r>
            <a:r>
              <a:rPr lang="ru-RU" dirty="0"/>
              <a:t>в школе на изучение данной темы (</a:t>
            </a:r>
            <a:r>
              <a:rPr lang="ru-RU" dirty="0" err="1"/>
              <a:t>Геометрия:Учеб</a:t>
            </a:r>
            <a:r>
              <a:rPr lang="ru-RU" dirty="0"/>
              <a:t>. Для </a:t>
            </a:r>
            <a:r>
              <a:rPr lang="ru-RU" dirty="0" smtClean="0"/>
              <a:t>7-9кл.общеобр.учреж./ </a:t>
            </a:r>
            <a:r>
              <a:rPr lang="ru-RU" dirty="0"/>
              <a:t>Л.С. </a:t>
            </a:r>
            <a:r>
              <a:rPr lang="ru-RU" dirty="0" err="1"/>
              <a:t>Атанасян</a:t>
            </a:r>
            <a:r>
              <a:rPr lang="ru-RU" dirty="0"/>
              <a:t> и др. – 4-е изд. – М.; Просвещение, </a:t>
            </a:r>
            <a:r>
              <a:rPr lang="ru-RU" dirty="0" smtClean="0"/>
              <a:t>2009) </a:t>
            </a:r>
            <a:r>
              <a:rPr lang="ru-RU" dirty="0"/>
              <a:t>отводится весьма незначительное количество </a:t>
            </a:r>
            <a:r>
              <a:rPr lang="ru-RU" dirty="0" smtClean="0"/>
              <a:t>времени, а именно 1 час.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Данная тема очень </a:t>
            </a:r>
            <a:r>
              <a:rPr lang="ru-RU" dirty="0"/>
              <a:t>важна для развития творческого мышления и познавательного интереса у учащихся. В процессе её изучения они понимают, что математика тесно взаимосвязана с другими предметами, изучаемыми в школе, с различными областями жизнедеятельности человека и при помощи учителя проявляют высокую творческую активность. Поэтому одним из важных критериев при выборе содержания учебного материала является наличие эстетических элементов, связи точных математических знаний с такими видами искусства, как живопись, музыка, поэзия, </a:t>
            </a:r>
            <a:r>
              <a:rPr lang="ru-RU" dirty="0" smtClean="0"/>
              <a:t>скульптура.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2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7848872" cy="6264696"/>
          </a:xfrm>
        </p:spPr>
        <p:txBody>
          <a:bodyPr>
            <a:normAutofit lnSpcReduction="10000"/>
          </a:bodyPr>
          <a:lstStyle/>
          <a:p>
            <a:pPr marL="0" indent="0">
              <a:buNone/>
              <a:tabLst>
                <a:tab pos="685800" algn="l"/>
              </a:tabLs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«Осевая и центральная симметрия».</a:t>
            </a:r>
          </a:p>
          <a:p>
            <a:pPr marL="0" indent="0">
              <a:buNone/>
            </a:pPr>
            <a:r>
              <a:rPr lang="ru-RU" sz="1800" b="1" dirty="0"/>
              <a:t>Класс: 8</a:t>
            </a:r>
            <a:endParaRPr lang="ru-RU" sz="1800" dirty="0"/>
          </a:p>
          <a:p>
            <a:pPr marL="0" indent="0">
              <a:buNone/>
            </a:pPr>
            <a:r>
              <a:rPr lang="ru-RU" sz="1800" b="1" dirty="0"/>
              <a:t>Тип урока: </a:t>
            </a:r>
            <a:r>
              <a:rPr lang="ru-RU" sz="1800" dirty="0"/>
              <a:t>урок-изучение нового материала.</a:t>
            </a:r>
          </a:p>
          <a:p>
            <a:pPr marL="0" indent="0">
              <a:buNone/>
            </a:pPr>
            <a:r>
              <a:rPr lang="ru-RU" sz="1800" b="1" dirty="0" smtClean="0"/>
              <a:t>Цель </a:t>
            </a:r>
            <a:r>
              <a:rPr lang="ru-RU" sz="1800" b="1" dirty="0"/>
              <a:t>урока:</a:t>
            </a: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познакомить </a:t>
            </a:r>
            <a:r>
              <a:rPr lang="ru-RU" sz="1800" dirty="0"/>
              <a:t>учащихся с понятиями осевой и центральной симметрий; воспитывать ответственность, дисциплинированность, взаимопомощь, эстетический вкус; </a:t>
            </a:r>
            <a:r>
              <a:rPr lang="ru-RU" sz="1800" dirty="0" smtClean="0"/>
              <a:t>развить </a:t>
            </a:r>
            <a:r>
              <a:rPr lang="ru-RU" sz="1800" dirty="0"/>
              <a:t>логическое мышление, воображение, память; </a:t>
            </a:r>
            <a:r>
              <a:rPr lang="ru-RU" sz="1800" dirty="0" smtClean="0"/>
              <a:t>расширить </a:t>
            </a:r>
            <a:r>
              <a:rPr lang="ru-RU" sz="1800" dirty="0"/>
              <a:t>кругозор. </a:t>
            </a:r>
          </a:p>
          <a:p>
            <a:pPr marL="0" indent="0">
              <a:buNone/>
            </a:pPr>
            <a:r>
              <a:rPr lang="ru-RU" sz="1800" b="1" dirty="0"/>
              <a:t>Задачи урока: </a:t>
            </a:r>
            <a:endParaRPr lang="ru-RU" sz="1800" dirty="0"/>
          </a:p>
          <a:p>
            <a:pPr lvl="0"/>
            <a:r>
              <a:rPr lang="ru-RU" sz="1800" dirty="0"/>
              <a:t>изучить понятие симметрия; виды симметрии;</a:t>
            </a:r>
          </a:p>
          <a:p>
            <a:pPr lvl="0"/>
            <a:r>
              <a:rPr lang="ru-RU" sz="1800" dirty="0"/>
              <a:t>выполнить задания по построению симметричных фигур; </a:t>
            </a:r>
          </a:p>
          <a:p>
            <a:pPr lvl="0"/>
            <a:r>
              <a:rPr lang="ru-RU" sz="1800" dirty="0"/>
              <a:t>закрепить знания по видам симметрии.</a:t>
            </a:r>
          </a:p>
          <a:p>
            <a:pPr marL="0" indent="0">
              <a:buNone/>
            </a:pPr>
            <a:r>
              <a:rPr lang="ru-RU" sz="1800" b="1" dirty="0"/>
              <a:t>Формы работы:</a:t>
            </a:r>
            <a:r>
              <a:rPr lang="ru-RU" sz="1800" dirty="0"/>
              <a:t> индивидуальная, фронтальная, в парах.</a:t>
            </a:r>
          </a:p>
          <a:p>
            <a:pPr marL="0" indent="0">
              <a:buNone/>
            </a:pPr>
            <a:r>
              <a:rPr lang="ru-RU" sz="1800" b="1" dirty="0"/>
              <a:t>Оборудование:</a:t>
            </a:r>
            <a:r>
              <a:rPr lang="ru-RU" sz="1800" dirty="0"/>
              <a:t> мультимедийный проектор, раздаточный материал, экран.</a:t>
            </a:r>
          </a:p>
          <a:p>
            <a:pPr marL="0" indent="0">
              <a:buNone/>
            </a:pPr>
            <a:r>
              <a:rPr lang="ru-RU" sz="1800" b="1" dirty="0"/>
              <a:t>Учебник: </a:t>
            </a:r>
            <a:r>
              <a:rPr lang="ru-RU" sz="1800" dirty="0"/>
              <a:t>Геометрия. 7-9 классы: учеб. для общеобразовательных учреждений/ Л. С. </a:t>
            </a:r>
            <a:r>
              <a:rPr lang="ru-RU" sz="1800" dirty="0" err="1"/>
              <a:t>Атанасян</a:t>
            </a:r>
            <a:r>
              <a:rPr lang="ru-RU" sz="1800" dirty="0"/>
              <a:t>, В. Ф. Бутузов и др.-19-е изд. –М. : Просвещение, 2009.- 384 с.</a:t>
            </a:r>
          </a:p>
          <a:p>
            <a:pPr marL="0" indent="0">
              <a:buNone/>
            </a:pPr>
            <a:r>
              <a:rPr lang="ru-RU" sz="1800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47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075240" cy="6984776"/>
          </a:xfrm>
        </p:spPr>
        <p:txBody>
          <a:bodyPr>
            <a:normAutofit fontScale="92500" lnSpcReduction="20000"/>
          </a:bodyPr>
          <a:lstStyle/>
          <a:p>
            <a:pPr marL="0" indent="0" eaLnBrk="0" hangingPunct="0">
              <a:buNone/>
              <a:tabLst>
                <a:tab pos="371475" algn="l"/>
              </a:tabLst>
            </a:pPr>
            <a:r>
              <a:rPr lang="ru-RU" sz="35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урока</a:t>
            </a:r>
            <a:r>
              <a:rPr lang="ru-RU" sz="3500" b="1" u="sng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На своём учебном занятии я постаралась продемонстрировать один из приёмом постановки учебной проблемы на уроке, о которых рассказывала в своём педагогической проекте, а именно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подводящий к теме диалог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Для выполнения цели урока были выбраны следующие методы обучения: метод наглядности, словесный метод, метод практического применения знаний, поисковый метод, самостоятельная работа.   </a:t>
            </a: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Чтобы вовлечь обучающихся 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учёбу, на уроке я использовала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ИКТ. </a:t>
            </a: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Компьютерная презентация позволила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мне сосредоточить  внимание ребят на важных моментах излагаемой информации с помощью наглядных эффектов анимации.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71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7920880" cy="6480720"/>
          </a:xfrm>
        </p:spPr>
        <p:txBody>
          <a:bodyPr>
            <a:noAutofit/>
          </a:bodyPr>
          <a:lstStyle/>
          <a:p>
            <a:pPr marL="0" indent="0" eaLnBrk="0" hangingPunct="0">
              <a:buNone/>
              <a:tabLst>
                <a:tab pos="371475" algn="l"/>
              </a:tabLst>
            </a:pPr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32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endParaRPr lang="ru-RU" sz="3200" b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buNone/>
              <a:tabLst>
                <a:tab pos="371475" algn="l"/>
              </a:tabLst>
            </a:pPr>
            <a:endParaRPr lang="ru-RU" sz="2000" b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Мультимедийная презентация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как наиболее эффективная форма объяснения, тренировки и закрепления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изученного материала 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Фронтальная работа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как наиболее целесообразная с точки зрения психологического комфорта обучающихся на открытых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уроках.</a:t>
            </a: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Индивидуальная работа и работа в парах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как наиболее эффективная, при усвоении и закреплении нового материала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0" hangingPunct="0">
              <a:lnSpc>
                <a:spcPct val="120000"/>
              </a:lnSpc>
              <a:spcBef>
                <a:spcPts val="0"/>
              </a:spcBef>
              <a:buNone/>
              <a:tabLst>
                <a:tab pos="371475" algn="l"/>
              </a:tabLs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Такая форма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организации учебной деятельности на уроке существенно повышает мотивацию учения, эффективность и продуктивность учебной деятельности, обеспечивает работу всего класса, позволяет учащимся раскрыть свои способности. Выбранные методы и формы работы соответствовали задачам урока,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характеру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содержанию учебного материала, уровню знаний, умений и навыков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учащихся.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130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Здоровьесберегающая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уроке заключалась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использовании на уроке ИКТ, смене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видов деятельности, равномерной нагрузкой на всех учащихся, также тем, что при подготовке к уроку мною были учтены возрастные и индивидуальные особенности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обучающихся.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93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Спасибо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4132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523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CАМОаНАЛИЗ УРОКА математики (геометрии) с использованием  мультимедийной презентации  в 8 классе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RUSSIA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CАМОНАЛИЗ УРОКА математики (геометрии) с использованием  мультимедийной презентации  в 8 классе </dc:title>
  <dc:creator>XP GAME 2008</dc:creator>
  <cp:lastModifiedBy>XP GAME 2008</cp:lastModifiedBy>
  <cp:revision>4</cp:revision>
  <dcterms:created xsi:type="dcterms:W3CDTF">2013-11-13T18:25:27Z</dcterms:created>
  <dcterms:modified xsi:type="dcterms:W3CDTF">2013-11-13T18:58:20Z</dcterms:modified>
</cp:coreProperties>
</file>