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4" r:id="rId2"/>
    <p:sldId id="462" r:id="rId3"/>
    <p:sldId id="464" r:id="rId4"/>
    <p:sldId id="468" r:id="rId5"/>
    <p:sldId id="467" r:id="rId6"/>
    <p:sldId id="388" r:id="rId7"/>
    <p:sldId id="470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6600"/>
    <a:srgbClr val="008000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6" autoAdjust="0"/>
    <p:restoredTop sz="94622" autoAdjust="0"/>
  </p:normalViewPr>
  <p:slideViewPr>
    <p:cSldViewPr>
      <p:cViewPr>
        <p:scale>
          <a:sx n="91" d="100"/>
          <a:sy n="91" d="100"/>
        </p:scale>
        <p:origin x="-582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E8A3741-301B-4C3A-9E72-1708DE4FB46B}" type="datetimeFigureOut">
              <a:rPr lang="ru-RU"/>
              <a:pPr>
                <a:defRPr/>
              </a:pPr>
              <a:t>15.11.2013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E25AC6A-03F4-49B1-B642-8949437585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92538-E16C-4573-8D0A-5C79C8EDE1CF}" type="datetimeFigureOut">
              <a:rPr lang="ru-RU"/>
              <a:pPr>
                <a:defRPr/>
              </a:pPr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DBC8F-F378-4054-AD8E-D82C0C7B0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1AA11-80AA-40F3-9125-07E4006049E6}" type="datetimeFigureOut">
              <a:rPr lang="ru-RU"/>
              <a:pPr>
                <a:defRPr/>
              </a:pPr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1CD47-A24F-4E08-9870-CD4816ECC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10B3F-CD0F-4055-B987-FF473B72A4E2}" type="datetimeFigureOut">
              <a:rPr lang="ru-RU"/>
              <a:pPr>
                <a:defRPr/>
              </a:pPr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D36BC-03D1-4DF1-8592-79DBFD905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A014F-41F2-4227-BFC1-F031E12D652F}" type="datetimeFigureOut">
              <a:rPr lang="ru-RU"/>
              <a:pPr>
                <a:defRPr/>
              </a:pPr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C5511-E88D-4598-A480-45BD97A7A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13E57-F183-4F83-B372-EA70EB108B85}" type="datetimeFigureOut">
              <a:rPr lang="ru-RU"/>
              <a:pPr>
                <a:defRPr/>
              </a:pPr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3A5AB-EBF0-43DE-944F-05EA52D31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9884E-3B8D-4C90-B54A-DDADDE0BBF15}" type="datetimeFigureOut">
              <a:rPr lang="ru-RU"/>
              <a:pPr>
                <a:defRPr/>
              </a:pPr>
              <a:t>15.11.2013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BA63D-8A3E-4966-A699-9AB5C40DB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5F96E-3796-458B-9263-2C4E570ED884}" type="datetimeFigureOut">
              <a:rPr lang="ru-RU"/>
              <a:pPr>
                <a:defRPr/>
              </a:pPr>
              <a:t>15.11.2013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47771-9D6E-4AA3-9975-4808A9CC3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56311-E054-48AA-8D3E-F748C62DD811}" type="datetimeFigureOut">
              <a:rPr lang="ru-RU"/>
              <a:pPr>
                <a:defRPr/>
              </a:pPr>
              <a:t>15.11.2013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EB99E-5939-4AF9-8241-F2132AA2C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96E79-3866-4806-9C37-118C5552679F}" type="datetimeFigureOut">
              <a:rPr lang="ru-RU"/>
              <a:pPr>
                <a:defRPr/>
              </a:pPr>
              <a:t>15.11.2013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1C8F8-D8F2-433D-806B-853B5F72B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2AEF8-2DC5-445E-A46B-3F1E1BFEA872}" type="datetimeFigureOut">
              <a:rPr lang="ru-RU"/>
              <a:pPr>
                <a:defRPr/>
              </a:pPr>
              <a:t>15.11.2013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B8DFB-0BCB-41CD-913A-104146FF97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F91D9-7CEA-4F22-9236-22627462D23A}" type="datetimeFigureOut">
              <a:rPr lang="ru-RU"/>
              <a:pPr>
                <a:defRPr/>
              </a:pPr>
              <a:t>15.11.2013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7F64E-8779-4569-AC99-F9B54E0E9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A64124-88FE-489B-8578-31147F5CE071}" type="datetimeFigureOut">
              <a:rPr lang="ru-RU"/>
              <a:pPr>
                <a:defRPr/>
              </a:pPr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41F057-0286-4B88-8EEA-D522CC52E4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4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821363" y="0"/>
            <a:ext cx="3322637" cy="3078163"/>
          </a:xfrm>
          <a:noFill/>
        </p:spPr>
      </p:pic>
      <p:sp>
        <p:nvSpPr>
          <p:cNvPr id="6" name="Прямоугольник 5"/>
          <p:cNvSpPr/>
          <p:nvPr/>
        </p:nvSpPr>
        <p:spPr>
          <a:xfrm>
            <a:off x="102985" y="2596654"/>
            <a:ext cx="8893588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Встало солнышко давно,</a:t>
            </a:r>
          </a:p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Заглянуло к нам в окно,</a:t>
            </a:r>
          </a:p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урок торопит нас –</a:t>
            </a:r>
          </a:p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Математика сейчас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Тема </a:t>
            </a:r>
            <a:r>
              <a:rPr lang="ru-RU" sz="6000" dirty="0" err="1" smtClean="0">
                <a:solidFill>
                  <a:srgbClr val="FF0000"/>
                </a:solidFill>
              </a:rPr>
              <a:t>урока:Числа</a:t>
            </a:r>
            <a:r>
              <a:rPr lang="ru-RU" sz="6000" dirty="0" smtClean="0">
                <a:solidFill>
                  <a:srgbClr val="FF0000"/>
                </a:solidFill>
              </a:rPr>
              <a:t> 0-10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40090227"/>
              </p:ext>
            </p:extLst>
          </p:nvPr>
        </p:nvGraphicFramePr>
        <p:xfrm>
          <a:off x="6145575" y="3787702"/>
          <a:ext cx="1103784" cy="13825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1892"/>
                <a:gridCol w="551892"/>
              </a:tblGrid>
              <a:tr h="69127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800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9127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800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98617396"/>
              </p:ext>
            </p:extLst>
          </p:nvPr>
        </p:nvGraphicFramePr>
        <p:xfrm>
          <a:off x="1442120" y="3096425"/>
          <a:ext cx="1103784" cy="20738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1892"/>
                <a:gridCol w="551892"/>
              </a:tblGrid>
              <a:tr h="69127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2800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9127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800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800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9127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2800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Равнобедренный треугольник 9"/>
          <p:cNvSpPr/>
          <p:nvPr/>
        </p:nvSpPr>
        <p:spPr>
          <a:xfrm>
            <a:off x="6084168" y="2983889"/>
            <a:ext cx="1224136" cy="792088"/>
          </a:xfrm>
          <a:prstGeom prst="triangle">
            <a:avLst/>
          </a:prstGeom>
          <a:noFill/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1403648" y="2289935"/>
            <a:ext cx="1224136" cy="792088"/>
          </a:xfrm>
          <a:prstGeom prst="triangle">
            <a:avLst/>
          </a:prstGeom>
          <a:noFill/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49735960"/>
              </p:ext>
            </p:extLst>
          </p:nvPr>
        </p:nvGraphicFramePr>
        <p:xfrm>
          <a:off x="3640832" y="2405148"/>
          <a:ext cx="1103784" cy="27651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1892"/>
                <a:gridCol w="551892"/>
              </a:tblGrid>
              <a:tr h="69127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2800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9127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800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9127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800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9127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2800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800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Равнобедренный треугольник 15"/>
          <p:cNvSpPr/>
          <p:nvPr/>
        </p:nvSpPr>
        <p:spPr>
          <a:xfrm>
            <a:off x="3563888" y="1602673"/>
            <a:ext cx="1224136" cy="792088"/>
          </a:xfrm>
          <a:prstGeom prst="triangle">
            <a:avLst/>
          </a:prstGeom>
          <a:noFill/>
          <a:ln w="1905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76378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403887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47486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70207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961932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583903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83601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998047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620018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182299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396745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40344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360630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967853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575076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789522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003968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611191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325350" y="5661248"/>
            <a:ext cx="692753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327519" y="5661248"/>
            <a:ext cx="692753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06839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0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09008" y="566124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0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06839" y="476672"/>
            <a:ext cx="5911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числа забыла  записать Катя?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154242" y="5805264"/>
            <a:ext cx="1882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979712" y="5658668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362120" y="5667340"/>
            <a:ext cx="476729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28523" y="3154031"/>
            <a:ext cx="455245" cy="563001"/>
          </a:xfrm>
          <a:prstGeom prst="rect">
            <a:avLst/>
          </a:prstGeom>
          <a:solidFill>
            <a:schemeClr val="bg1"/>
          </a:solidFill>
          <a:ln>
            <a:solidFill>
              <a:srgbClr val="FD99B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041441" y="3874111"/>
            <a:ext cx="455245" cy="563001"/>
          </a:xfrm>
          <a:prstGeom prst="rect">
            <a:avLst/>
          </a:prstGeom>
          <a:solidFill>
            <a:schemeClr val="bg1"/>
          </a:solidFill>
          <a:ln>
            <a:solidFill>
              <a:srgbClr val="FD99B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1480933" y="3861048"/>
            <a:ext cx="455245" cy="563001"/>
          </a:xfrm>
          <a:prstGeom prst="rect">
            <a:avLst/>
          </a:prstGeom>
          <a:solidFill>
            <a:schemeClr val="bg1"/>
          </a:solidFill>
          <a:ln>
            <a:solidFill>
              <a:srgbClr val="FD99B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1491154" y="4540380"/>
            <a:ext cx="455245" cy="563001"/>
          </a:xfrm>
          <a:prstGeom prst="rect">
            <a:avLst/>
          </a:prstGeom>
          <a:solidFill>
            <a:schemeClr val="bg1"/>
          </a:solidFill>
          <a:ln>
            <a:solidFill>
              <a:srgbClr val="FD99B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228424" y="2475449"/>
            <a:ext cx="455245" cy="563001"/>
          </a:xfrm>
          <a:prstGeom prst="rect">
            <a:avLst/>
          </a:prstGeom>
          <a:solidFill>
            <a:schemeClr val="bg1"/>
          </a:solidFill>
          <a:ln>
            <a:solidFill>
              <a:srgbClr val="FD99B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696332" y="3166968"/>
            <a:ext cx="455245" cy="563001"/>
          </a:xfrm>
          <a:prstGeom prst="rect">
            <a:avLst/>
          </a:prstGeom>
          <a:solidFill>
            <a:schemeClr val="bg1"/>
          </a:solidFill>
          <a:ln>
            <a:solidFill>
              <a:srgbClr val="FD99B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235052" y="3842851"/>
            <a:ext cx="455245" cy="563001"/>
          </a:xfrm>
          <a:prstGeom prst="rect">
            <a:avLst/>
          </a:prstGeom>
          <a:solidFill>
            <a:schemeClr val="bg1"/>
          </a:solidFill>
          <a:ln>
            <a:solidFill>
              <a:srgbClr val="FD99B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245273" y="4522183"/>
            <a:ext cx="455245" cy="563001"/>
          </a:xfrm>
          <a:prstGeom prst="rect">
            <a:avLst/>
          </a:prstGeom>
          <a:solidFill>
            <a:schemeClr val="bg1"/>
          </a:solidFill>
          <a:ln>
            <a:solidFill>
              <a:srgbClr val="FD99B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734557" y="3845550"/>
            <a:ext cx="455245" cy="563001"/>
          </a:xfrm>
          <a:prstGeom prst="rect">
            <a:avLst/>
          </a:prstGeom>
          <a:solidFill>
            <a:schemeClr val="bg1"/>
          </a:solidFill>
          <a:ln>
            <a:solidFill>
              <a:srgbClr val="FD99B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186967" y="4537069"/>
            <a:ext cx="455245" cy="563001"/>
          </a:xfrm>
          <a:prstGeom prst="rect">
            <a:avLst/>
          </a:prstGeom>
          <a:solidFill>
            <a:schemeClr val="bg1"/>
          </a:solidFill>
          <a:ln>
            <a:solidFill>
              <a:srgbClr val="FD99B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3689715" y="4522182"/>
            <a:ext cx="455245" cy="563001"/>
          </a:xfrm>
          <a:prstGeom prst="rect">
            <a:avLst/>
          </a:prstGeom>
          <a:solidFill>
            <a:schemeClr val="bg1"/>
          </a:solidFill>
          <a:ln>
            <a:solidFill>
              <a:srgbClr val="FD99B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107504" y="44624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урока.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Числа 0 - 10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862059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1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1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714348" y="214290"/>
            <a:ext cx="8229600" cy="428628"/>
          </a:xfrm>
        </p:spPr>
        <p:txBody>
          <a:bodyPr/>
          <a:lstStyle/>
          <a:p>
            <a:pPr algn="l"/>
            <a:r>
              <a:rPr lang="ru-RU" sz="6000" b="1" dirty="0" smtClean="0">
                <a:solidFill>
                  <a:srgbClr val="7030A0"/>
                </a:solidFill>
              </a:rPr>
              <a:t/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ru-RU" sz="6000" b="1" dirty="0" smtClean="0">
                <a:solidFill>
                  <a:srgbClr val="7030A0"/>
                </a:solidFill>
              </a:rPr>
              <a:t/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ru-RU" sz="6000" b="1" dirty="0" smtClean="0">
                <a:solidFill>
                  <a:srgbClr val="7030A0"/>
                </a:solidFill>
              </a:rPr>
              <a:t/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ru-RU" sz="6000" b="1" dirty="0" smtClean="0">
                <a:solidFill>
                  <a:srgbClr val="7030A0"/>
                </a:solidFill>
              </a:rPr>
              <a:t/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ru-RU" sz="6000" b="1" dirty="0" smtClean="0">
                <a:solidFill>
                  <a:srgbClr val="7030A0"/>
                </a:solidFill>
              </a:rPr>
              <a:t/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ru-RU" sz="6000" b="1" dirty="0" smtClean="0">
                <a:solidFill>
                  <a:srgbClr val="7030A0"/>
                </a:solidFill>
              </a:rPr>
              <a:t/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ru-RU" sz="6000" b="1" dirty="0" smtClean="0">
                <a:solidFill>
                  <a:srgbClr val="7030A0"/>
                </a:solidFill>
              </a:rPr>
              <a:t> </a:t>
            </a:r>
            <a:r>
              <a:rPr lang="ru-RU" sz="10000" b="1" dirty="0" smtClean="0">
                <a:solidFill>
                  <a:srgbClr val="FF0000"/>
                </a:solidFill>
              </a:rPr>
              <a:t>10-6</a:t>
            </a:r>
            <a:r>
              <a:rPr lang="ru-RU" sz="10000" b="1" dirty="0" smtClean="0">
                <a:solidFill>
                  <a:srgbClr val="7030A0"/>
                </a:solidFill>
              </a:rPr>
              <a:t>      </a:t>
            </a:r>
            <a:r>
              <a:rPr lang="ru-RU" sz="10000" b="1" dirty="0" smtClean="0">
                <a:solidFill>
                  <a:srgbClr val="008000"/>
                </a:solidFill>
              </a:rPr>
              <a:t>5+5</a:t>
            </a:r>
            <a:r>
              <a:rPr lang="ru-RU" sz="10000" b="1" dirty="0" smtClean="0">
                <a:solidFill>
                  <a:srgbClr val="7030A0"/>
                </a:solidFill>
              </a:rPr>
              <a:t/>
            </a:r>
            <a:br>
              <a:rPr lang="ru-RU" sz="10000" b="1" dirty="0" smtClean="0">
                <a:solidFill>
                  <a:srgbClr val="7030A0"/>
                </a:solidFill>
              </a:rPr>
            </a:br>
            <a:r>
              <a:rPr lang="ru-RU" sz="10000" b="1" dirty="0" smtClean="0">
                <a:solidFill>
                  <a:srgbClr val="7030A0"/>
                </a:solidFill>
              </a:rPr>
              <a:t>   3 + 5       </a:t>
            </a:r>
            <a:r>
              <a:rPr lang="ru-RU" sz="10000" b="1" dirty="0" smtClean="0">
                <a:solidFill>
                  <a:srgbClr val="FF6600"/>
                </a:solidFill>
              </a:rPr>
              <a:t>8 – 3</a:t>
            </a:r>
            <a:r>
              <a:rPr lang="ru-RU" sz="10000" b="1" dirty="0" smtClean="0">
                <a:solidFill>
                  <a:srgbClr val="7030A0"/>
                </a:solidFill>
              </a:rPr>
              <a:t/>
            </a:r>
            <a:br>
              <a:rPr lang="ru-RU" sz="10000" b="1" dirty="0" smtClean="0">
                <a:solidFill>
                  <a:srgbClr val="7030A0"/>
                </a:solidFill>
              </a:rPr>
            </a:br>
            <a:r>
              <a:rPr lang="ru-RU" sz="10000" b="1" dirty="0" smtClean="0">
                <a:solidFill>
                  <a:srgbClr val="33CC33"/>
                </a:solidFill>
              </a:rPr>
              <a:t>4 + 2</a:t>
            </a:r>
            <a:r>
              <a:rPr lang="ru-RU" sz="10000" b="1" dirty="0" smtClean="0">
                <a:solidFill>
                  <a:srgbClr val="7030A0"/>
                </a:solidFill>
              </a:rPr>
              <a:t>      </a:t>
            </a:r>
            <a:r>
              <a:rPr lang="ru-RU" sz="10000" b="1" dirty="0" smtClean="0">
                <a:solidFill>
                  <a:srgbClr val="00B0F0"/>
                </a:solidFill>
              </a:rPr>
              <a:t>6 - 3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88913"/>
            <a:ext cx="8229600" cy="1079500"/>
          </a:xfrm>
        </p:spPr>
        <p:txBody>
          <a:bodyPr/>
          <a:lstStyle/>
          <a:p>
            <a:r>
              <a:rPr lang="ru-RU" sz="6000" b="1" smtClean="0">
                <a:solidFill>
                  <a:srgbClr val="7030A0"/>
                </a:solidFill>
              </a:rPr>
              <a:t>Оцени свою работу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47663" y="1772816"/>
            <a:ext cx="6984777" cy="35394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тебе нужно было сделать?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Ты выполнил всё правильно или были недочёты?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Ты выполнил всё сам или с чьей-то помощью?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/>
          </p:cNvSpPr>
          <p:nvPr>
            <p:ph type="body" idx="1"/>
          </p:nvPr>
        </p:nvSpPr>
        <p:spPr>
          <a:xfrm>
            <a:off x="228600" y="1219200"/>
            <a:ext cx="8610600" cy="5410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mtClean="0"/>
              <a:t>На уроке мне было интересно.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mtClean="0"/>
              <a:t>   У меня все получилось! </a:t>
            </a:r>
            <a:endParaRPr lang="ru-RU" sz="14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mtClean="0"/>
          </a:p>
          <a:p>
            <a:pPr>
              <a:lnSpc>
                <a:spcPct val="80000"/>
              </a:lnSpc>
            </a:pPr>
            <a:r>
              <a:rPr lang="ru-RU" smtClean="0"/>
              <a:t>Мне на уроке было интересно.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mtClean="0"/>
              <a:t>   Но в некоторых заданиях я сомневался! </a:t>
            </a:r>
            <a:endParaRPr lang="ru-RU" sz="14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4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mtClean="0"/>
          </a:p>
          <a:p>
            <a:pPr>
              <a:lnSpc>
                <a:spcPct val="80000"/>
              </a:lnSpc>
            </a:pPr>
            <a:r>
              <a:rPr lang="ru-RU" smtClean="0"/>
              <a:t>Мне было скучно, неинтересно.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mtClean="0"/>
              <a:t>   Я не справился.</a:t>
            </a:r>
          </a:p>
        </p:txBody>
      </p:sp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682625" y="381000"/>
            <a:ext cx="8080375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Моё настроение...</a:t>
            </a:r>
          </a:p>
        </p:txBody>
      </p:sp>
      <p:sp>
        <p:nvSpPr>
          <p:cNvPr id="53252" name="AutoShape 4"/>
          <p:cNvSpPr>
            <a:spLocks noChangeArrowheads="1"/>
          </p:cNvSpPr>
          <p:nvPr/>
        </p:nvSpPr>
        <p:spPr bwMode="auto">
          <a:xfrm>
            <a:off x="7524750" y="1196975"/>
            <a:ext cx="1219200" cy="1219200"/>
          </a:xfrm>
          <a:prstGeom prst="smileyFace">
            <a:avLst>
              <a:gd name="adj" fmla="val 4653"/>
            </a:avLst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33CC33"/>
              </a:solidFill>
            </a:endParaRPr>
          </a:p>
        </p:txBody>
      </p:sp>
      <p:sp>
        <p:nvSpPr>
          <p:cNvPr id="53253" name="AutoShape 5"/>
          <p:cNvSpPr>
            <a:spLocks noChangeArrowheads="1"/>
          </p:cNvSpPr>
          <p:nvPr/>
        </p:nvSpPr>
        <p:spPr bwMode="auto">
          <a:xfrm>
            <a:off x="7596188" y="4508500"/>
            <a:ext cx="1143000" cy="1143000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6600"/>
              </a:solidFill>
            </a:endParaRPr>
          </a:p>
        </p:txBody>
      </p:sp>
      <p:sp>
        <p:nvSpPr>
          <p:cNvPr id="53254" name="AutoShape 7"/>
          <p:cNvSpPr>
            <a:spLocks noChangeArrowheads="1"/>
          </p:cNvSpPr>
          <p:nvPr/>
        </p:nvSpPr>
        <p:spPr bwMode="auto">
          <a:xfrm>
            <a:off x="7596188" y="2781300"/>
            <a:ext cx="1219200" cy="1219200"/>
          </a:xfrm>
          <a:prstGeom prst="smileyFace">
            <a:avLst>
              <a:gd name="adj" fmla="val 1796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3415</TotalTime>
  <Words>150</Words>
  <Application>Microsoft Office PowerPoint</Application>
  <PresentationFormat>Экран (4:3)</PresentationFormat>
  <Paragraphs>70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    </vt:lpstr>
      <vt:lpstr>Слайд 3</vt:lpstr>
      <vt:lpstr>       10-6      5+5    3 + 5       8 – 3 4 + 2      6 - 3</vt:lpstr>
      <vt:lpstr>Оцени свою работу 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НОВЫЙ ГОД В СТРАНЕ МАТЕМАТИКИ</dc:title>
  <dc:creator>home</dc:creator>
  <cp:lastModifiedBy>Учитель</cp:lastModifiedBy>
  <cp:revision>300</cp:revision>
  <dcterms:created xsi:type="dcterms:W3CDTF">2011-12-09T23:16:19Z</dcterms:created>
  <dcterms:modified xsi:type="dcterms:W3CDTF">2013-11-15T05:29:15Z</dcterms:modified>
</cp:coreProperties>
</file>