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</p:sldMasterIdLst>
  <p:notesMasterIdLst>
    <p:notesMasterId r:id="rId11"/>
  </p:notesMasterIdLst>
  <p:sldIdLst>
    <p:sldId id="258" r:id="rId6"/>
    <p:sldId id="259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34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tableStyles" Target="tableStyle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861C6C-F73B-4E0C-AF78-A856662491A0}" type="datetimeFigureOut">
              <a:rPr lang="ru-RU" smtClean="0"/>
              <a:t>01.05.2013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237881-C265-4C18-8C99-A767CA3500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78876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915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3CD800B6-3CAF-43C3-9A68-10BD5C6D4A30}" type="slidenum">
              <a:rPr lang="ru-RU">
                <a:solidFill>
                  <a:prstClr val="black"/>
                </a:solidFill>
              </a:rPr>
              <a:pPr>
                <a:defRPr/>
              </a:pPr>
              <a:t>2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4503832-4B29-4626-A722-F4942584540C}" type="slidenum">
              <a:rPr lang="ru-RU">
                <a:solidFill>
                  <a:prstClr val="black"/>
                </a:solidFill>
              </a:rPr>
              <a:pPr>
                <a:defRPr/>
              </a:pPr>
              <a:t>4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DE1922-4E37-4C42-998B-2D24D2BB3DFE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1AC993-3EED-42F1-AA14-7489BA85A58A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4635777"/>
      </p:ext>
    </p:extLst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87A38D-930A-47E0-8D86-CFD2B707DD74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45B110-2F78-47FD-BCD1-284A491EBD1E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4051308"/>
      </p:ext>
    </p:extLst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43D450-0FB0-4924-980E-2ABB06E52591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180E9B-8CA5-45F1-BA5D-038616EAECDD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9681519"/>
      </p:ext>
    </p:extLst>
  </p:cSld>
  <p:clrMapOvr>
    <a:masterClrMapping/>
  </p:clrMapOvr>
  <p:transition>
    <p:wedg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DE1922-4E37-4C42-998B-2D24D2BB3DFE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1AC993-3EED-42F1-AA14-7489BA85A58A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4307078"/>
      </p:ext>
    </p:extLst>
  </p:cSld>
  <p:clrMapOvr>
    <a:masterClrMapping/>
  </p:clrMapOvr>
  <p:transition>
    <p:wedg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DE42FE-2B71-4422-ACE5-2F5C55C15848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54BEB1-95E4-4B55-B2DA-350657682A6C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90591"/>
      </p:ext>
    </p:extLst>
  </p:cSld>
  <p:clrMapOvr>
    <a:masterClrMapping/>
  </p:clrMapOvr>
  <p:transition>
    <p:wedg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AA68DE-59BD-446E-9A43-BE4E3F53A3D9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1B4C7D-A03B-4CCB-94B5-497F19303DD6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6719538"/>
      </p:ext>
    </p:extLst>
  </p:cSld>
  <p:clrMapOvr>
    <a:masterClrMapping/>
  </p:clrMapOvr>
  <p:transition>
    <p:wedg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F73E3-8944-4CFC-91D0-F902E846E0D3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FB2B7A-71E6-4B28-8BF2-3C6F12E6BAFA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6191442"/>
      </p:ext>
    </p:extLst>
  </p:cSld>
  <p:clrMapOvr>
    <a:masterClrMapping/>
  </p:clrMapOvr>
  <p:transition>
    <p:wedg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634648-8F84-468D-8FA8-DE2FD394498C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9DA4C7-905D-4937-AE77-84F3B43DDDE2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3585268"/>
      </p:ext>
    </p:extLst>
  </p:cSld>
  <p:clrMapOvr>
    <a:masterClrMapping/>
  </p:clrMapOvr>
  <p:transition>
    <p:wedg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C76CAC-9799-4D3C-8419-24706738EB7D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525FCD-945E-44B9-9FFB-C4662B9FB2E5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7062882"/>
      </p:ext>
    </p:extLst>
  </p:cSld>
  <p:clrMapOvr>
    <a:masterClrMapping/>
  </p:clrMapOvr>
  <p:transition>
    <p:wedg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8DB1F2-A72B-4A7C-9E0F-81B8E1260F6A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2958A6-DFCB-46DD-BE2E-C22D2670189F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8785499"/>
      </p:ext>
    </p:extLst>
  </p:cSld>
  <p:clrMapOvr>
    <a:masterClrMapping/>
  </p:clrMapOvr>
  <p:transition>
    <p:wedg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41E6AD-48EA-449C-AD3C-F3C8FE436AF9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DD57C2-291B-4056-AE9B-015D96710C42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6535651"/>
      </p:ext>
    </p:extLst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DE42FE-2B71-4422-ACE5-2F5C55C15848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54BEB1-95E4-4B55-B2DA-350657682A6C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9507310"/>
      </p:ext>
    </p:extLst>
  </p:cSld>
  <p:clrMapOvr>
    <a:masterClrMapping/>
  </p:clrMapOvr>
  <p:transition>
    <p:wedg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A92A5E-441A-4ED5-B649-BE3509FC9A8F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B7A3BB-5516-4016-872D-460DC9B13011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4904836"/>
      </p:ext>
    </p:extLst>
  </p:cSld>
  <p:clrMapOvr>
    <a:masterClrMapping/>
  </p:clrMapOvr>
  <p:transition>
    <p:wedg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87A38D-930A-47E0-8D86-CFD2B707DD74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45B110-2F78-47FD-BCD1-284A491EBD1E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8050686"/>
      </p:ext>
    </p:extLst>
  </p:cSld>
  <p:clrMapOvr>
    <a:masterClrMapping/>
  </p:clrMapOvr>
  <p:transition>
    <p:wedg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43D450-0FB0-4924-980E-2ABB06E52591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180E9B-8CA5-45F1-BA5D-038616EAECDD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7822977"/>
      </p:ext>
    </p:extLst>
  </p:cSld>
  <p:clrMapOvr>
    <a:masterClrMapping/>
  </p:clrMapOvr>
  <p:transition>
    <p:wedg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DE1922-4E37-4C42-998B-2D24D2BB3DFE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1AC993-3EED-42F1-AA14-7489BA85A58A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1995761"/>
      </p:ext>
    </p:extLst>
  </p:cSld>
  <p:clrMapOvr>
    <a:masterClrMapping/>
  </p:clrMapOvr>
  <p:transition>
    <p:wedg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DE42FE-2B71-4422-ACE5-2F5C55C15848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54BEB1-95E4-4B55-B2DA-350657682A6C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30651"/>
      </p:ext>
    </p:extLst>
  </p:cSld>
  <p:clrMapOvr>
    <a:masterClrMapping/>
  </p:clrMapOvr>
  <p:transition>
    <p:wedg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AA68DE-59BD-446E-9A43-BE4E3F53A3D9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1B4C7D-A03B-4CCB-94B5-497F19303DD6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6406251"/>
      </p:ext>
    </p:extLst>
  </p:cSld>
  <p:clrMapOvr>
    <a:masterClrMapping/>
  </p:clrMapOvr>
  <p:transition>
    <p:wedg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F73E3-8944-4CFC-91D0-F902E846E0D3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FB2B7A-71E6-4B28-8BF2-3C6F12E6BAFA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8011702"/>
      </p:ext>
    </p:extLst>
  </p:cSld>
  <p:clrMapOvr>
    <a:masterClrMapping/>
  </p:clrMapOvr>
  <p:transition>
    <p:wedg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634648-8F84-468D-8FA8-DE2FD394498C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9DA4C7-905D-4937-AE77-84F3B43DDDE2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4531271"/>
      </p:ext>
    </p:extLst>
  </p:cSld>
  <p:clrMapOvr>
    <a:masterClrMapping/>
  </p:clrMapOvr>
  <p:transition>
    <p:wedg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C76CAC-9799-4D3C-8419-24706738EB7D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525FCD-945E-44B9-9FFB-C4662B9FB2E5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2896440"/>
      </p:ext>
    </p:extLst>
  </p:cSld>
  <p:clrMapOvr>
    <a:masterClrMapping/>
  </p:clrMapOvr>
  <p:transition>
    <p:wedg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8DB1F2-A72B-4A7C-9E0F-81B8E1260F6A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2958A6-DFCB-46DD-BE2E-C22D2670189F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7504704"/>
      </p:ext>
    </p:extLst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AA68DE-59BD-446E-9A43-BE4E3F53A3D9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1B4C7D-A03B-4CCB-94B5-497F19303DD6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005843"/>
      </p:ext>
    </p:extLst>
  </p:cSld>
  <p:clrMapOvr>
    <a:masterClrMapping/>
  </p:clrMapOvr>
  <p:transition>
    <p:wedg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41E6AD-48EA-449C-AD3C-F3C8FE436AF9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DD57C2-291B-4056-AE9B-015D96710C42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8779356"/>
      </p:ext>
    </p:extLst>
  </p:cSld>
  <p:clrMapOvr>
    <a:masterClrMapping/>
  </p:clrMapOvr>
  <p:transition>
    <p:wedg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A92A5E-441A-4ED5-B649-BE3509FC9A8F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B7A3BB-5516-4016-872D-460DC9B13011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8428912"/>
      </p:ext>
    </p:extLst>
  </p:cSld>
  <p:clrMapOvr>
    <a:masterClrMapping/>
  </p:clrMapOvr>
  <p:transition>
    <p:wedg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87A38D-930A-47E0-8D86-CFD2B707DD74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45B110-2F78-47FD-BCD1-284A491EBD1E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5720023"/>
      </p:ext>
    </p:extLst>
  </p:cSld>
  <p:clrMapOvr>
    <a:masterClrMapping/>
  </p:clrMapOvr>
  <p:transition>
    <p:wedg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43D450-0FB0-4924-980E-2ABB06E52591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180E9B-8CA5-45F1-BA5D-038616EAECDD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4548767"/>
      </p:ext>
    </p:extLst>
  </p:cSld>
  <p:clrMapOvr>
    <a:masterClrMapping/>
  </p:clrMapOvr>
  <p:transition>
    <p:wedg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DE1922-4E37-4C42-998B-2D24D2BB3DFE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1AC993-3EED-42F1-AA14-7489BA85A58A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5424513"/>
      </p:ext>
    </p:extLst>
  </p:cSld>
  <p:clrMapOvr>
    <a:masterClrMapping/>
  </p:clrMapOvr>
  <p:transition>
    <p:wedg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DE42FE-2B71-4422-ACE5-2F5C55C15848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54BEB1-95E4-4B55-B2DA-350657682A6C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3790173"/>
      </p:ext>
    </p:extLst>
  </p:cSld>
  <p:clrMapOvr>
    <a:masterClrMapping/>
  </p:clrMapOvr>
  <p:transition>
    <p:wedg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AA68DE-59BD-446E-9A43-BE4E3F53A3D9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1B4C7D-A03B-4CCB-94B5-497F19303DD6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3964450"/>
      </p:ext>
    </p:extLst>
  </p:cSld>
  <p:clrMapOvr>
    <a:masterClrMapping/>
  </p:clrMapOvr>
  <p:transition>
    <p:wedg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F73E3-8944-4CFC-91D0-F902E846E0D3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FB2B7A-71E6-4B28-8BF2-3C6F12E6BAFA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5540261"/>
      </p:ext>
    </p:extLst>
  </p:cSld>
  <p:clrMapOvr>
    <a:masterClrMapping/>
  </p:clrMapOvr>
  <p:transition>
    <p:wedg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634648-8F84-468D-8FA8-DE2FD394498C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9DA4C7-905D-4937-AE77-84F3B43DDDE2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089602"/>
      </p:ext>
    </p:extLst>
  </p:cSld>
  <p:clrMapOvr>
    <a:masterClrMapping/>
  </p:clrMapOvr>
  <p:transition>
    <p:wedg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C76CAC-9799-4D3C-8419-24706738EB7D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525FCD-945E-44B9-9FFB-C4662B9FB2E5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3299980"/>
      </p:ext>
    </p:extLst>
  </p:cSld>
  <p:clrMapOvr>
    <a:masterClrMapping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F73E3-8944-4CFC-91D0-F902E846E0D3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FB2B7A-71E6-4B28-8BF2-3C6F12E6BAFA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6690239"/>
      </p:ext>
    </p:extLst>
  </p:cSld>
  <p:clrMapOvr>
    <a:masterClrMapping/>
  </p:clrMapOvr>
  <p:transition>
    <p:wedg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8DB1F2-A72B-4A7C-9E0F-81B8E1260F6A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2958A6-DFCB-46DD-BE2E-C22D2670189F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0390971"/>
      </p:ext>
    </p:extLst>
  </p:cSld>
  <p:clrMapOvr>
    <a:masterClrMapping/>
  </p:clrMapOvr>
  <p:transition>
    <p:wedg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41E6AD-48EA-449C-AD3C-F3C8FE436AF9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DD57C2-291B-4056-AE9B-015D96710C42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5877721"/>
      </p:ext>
    </p:extLst>
  </p:cSld>
  <p:clrMapOvr>
    <a:masterClrMapping/>
  </p:clrMapOvr>
  <p:transition>
    <p:wedg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A92A5E-441A-4ED5-B649-BE3509FC9A8F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B7A3BB-5516-4016-872D-460DC9B13011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8944019"/>
      </p:ext>
    </p:extLst>
  </p:cSld>
  <p:clrMapOvr>
    <a:masterClrMapping/>
  </p:clrMapOvr>
  <p:transition>
    <p:wedg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87A38D-930A-47E0-8D86-CFD2B707DD74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45B110-2F78-47FD-BCD1-284A491EBD1E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8041711"/>
      </p:ext>
    </p:extLst>
  </p:cSld>
  <p:clrMapOvr>
    <a:masterClrMapping/>
  </p:clrMapOvr>
  <p:transition>
    <p:wedg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43D450-0FB0-4924-980E-2ABB06E52591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180E9B-8CA5-45F1-BA5D-038616EAECDD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801790"/>
      </p:ext>
    </p:extLst>
  </p:cSld>
  <p:clrMapOvr>
    <a:masterClrMapping/>
  </p:clrMapOvr>
  <p:transition>
    <p:wedg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DE1922-4E37-4C42-998B-2D24D2BB3DFE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1AC993-3EED-42F1-AA14-7489BA85A58A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8922635"/>
      </p:ext>
    </p:extLst>
  </p:cSld>
  <p:clrMapOvr>
    <a:masterClrMapping/>
  </p:clrMapOvr>
  <p:transition>
    <p:wedg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DE42FE-2B71-4422-ACE5-2F5C55C15848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54BEB1-95E4-4B55-B2DA-350657682A6C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440941"/>
      </p:ext>
    </p:extLst>
  </p:cSld>
  <p:clrMapOvr>
    <a:masterClrMapping/>
  </p:clrMapOvr>
  <p:transition>
    <p:wedg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AA68DE-59BD-446E-9A43-BE4E3F53A3D9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1B4C7D-A03B-4CCB-94B5-497F19303DD6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3525142"/>
      </p:ext>
    </p:extLst>
  </p:cSld>
  <p:clrMapOvr>
    <a:masterClrMapping/>
  </p:clrMapOvr>
  <p:transition>
    <p:wedg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F73E3-8944-4CFC-91D0-F902E846E0D3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FB2B7A-71E6-4B28-8BF2-3C6F12E6BAFA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6900923"/>
      </p:ext>
    </p:extLst>
  </p:cSld>
  <p:clrMapOvr>
    <a:masterClrMapping/>
  </p:clrMapOvr>
  <p:transition>
    <p:wedg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634648-8F84-468D-8FA8-DE2FD394498C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9DA4C7-905D-4937-AE77-84F3B43DDDE2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4550499"/>
      </p:ext>
    </p:extLst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634648-8F84-468D-8FA8-DE2FD394498C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9DA4C7-905D-4937-AE77-84F3B43DDDE2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9076697"/>
      </p:ext>
    </p:extLst>
  </p:cSld>
  <p:clrMapOvr>
    <a:masterClrMapping/>
  </p:clrMapOvr>
  <p:transition>
    <p:wedg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C76CAC-9799-4D3C-8419-24706738EB7D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525FCD-945E-44B9-9FFB-C4662B9FB2E5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1643057"/>
      </p:ext>
    </p:extLst>
  </p:cSld>
  <p:clrMapOvr>
    <a:masterClrMapping/>
  </p:clrMapOvr>
  <p:transition>
    <p:wedg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8DB1F2-A72B-4A7C-9E0F-81B8E1260F6A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2958A6-DFCB-46DD-BE2E-C22D2670189F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0168581"/>
      </p:ext>
    </p:extLst>
  </p:cSld>
  <p:clrMapOvr>
    <a:masterClrMapping/>
  </p:clrMapOvr>
  <p:transition>
    <p:wedg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41E6AD-48EA-449C-AD3C-F3C8FE436AF9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DD57C2-291B-4056-AE9B-015D96710C42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3038499"/>
      </p:ext>
    </p:extLst>
  </p:cSld>
  <p:clrMapOvr>
    <a:masterClrMapping/>
  </p:clrMapOvr>
  <p:transition>
    <p:wedg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A92A5E-441A-4ED5-B649-BE3509FC9A8F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B7A3BB-5516-4016-872D-460DC9B13011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8479096"/>
      </p:ext>
    </p:extLst>
  </p:cSld>
  <p:clrMapOvr>
    <a:masterClrMapping/>
  </p:clrMapOvr>
  <p:transition>
    <p:wedge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87A38D-930A-47E0-8D86-CFD2B707DD74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45B110-2F78-47FD-BCD1-284A491EBD1E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5155252"/>
      </p:ext>
    </p:extLst>
  </p:cSld>
  <p:clrMapOvr>
    <a:masterClrMapping/>
  </p:clrMapOvr>
  <p:transition>
    <p:wedge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43D450-0FB0-4924-980E-2ABB06E52591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180E9B-8CA5-45F1-BA5D-038616EAECDD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4623201"/>
      </p:ext>
    </p:extLst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C76CAC-9799-4D3C-8419-24706738EB7D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525FCD-945E-44B9-9FFB-C4662B9FB2E5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682798"/>
      </p:ext>
    </p:extLst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8DB1F2-A72B-4A7C-9E0F-81B8E1260F6A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2958A6-DFCB-46DD-BE2E-C22D2670189F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3606933"/>
      </p:ext>
    </p:extLst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41E6AD-48EA-449C-AD3C-F3C8FE436AF9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DD57C2-291B-4056-AE9B-015D96710C42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5385802"/>
      </p:ext>
    </p:extLst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A92A5E-441A-4ED5-B649-BE3509FC9A8F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B7A3BB-5516-4016-872D-460DC9B13011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8350991"/>
      </p:ext>
    </p:extLst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75C39C3-7A58-4AD6-9B07-8DCDB1D26383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8C695E6-C162-4991-AA18-82A90ABF37D3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39012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edge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FEB80A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FEB80A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00ADDC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75C39C3-7A58-4AD6-9B07-8DCDB1D26383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8C695E6-C162-4991-AA18-82A90ABF37D3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73381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wedge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FEB80A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FEB80A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00ADDC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75C39C3-7A58-4AD6-9B07-8DCDB1D26383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8C695E6-C162-4991-AA18-82A90ABF37D3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02387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wedge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FEB80A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FEB80A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00ADDC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75C39C3-7A58-4AD6-9B07-8DCDB1D26383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8C695E6-C162-4991-AA18-82A90ABF37D3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45132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wedge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FEB80A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FEB80A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00ADDC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75C39C3-7A58-4AD6-9B07-8DCDB1D26383}" type="datetimeFigureOut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01.05.2013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8C695E6-C162-4991-AA18-82A90ABF37D3}" type="slidenum">
              <a:rPr lang="ru-RU">
                <a:solidFill>
                  <a:srgbClr val="4E5B6F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E5B6F">
                  <a:shade val="90000"/>
                </a:srgbClr>
              </a:solidFill>
            </a:endParaRPr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40259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>
    <p:wedge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FEB80A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FEB80A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00ADDC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.xml"/><Relationship Id="rId4" Type="http://schemas.openxmlformats.org/officeDocument/2006/relationships/image" Target="../media/image2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2214554"/>
            <a:ext cx="8286808" cy="5929354"/>
          </a:xfrm>
          <a:ln>
            <a:miter lim="800000"/>
            <a:headEnd/>
            <a:tailEnd/>
          </a:ln>
          <a:extLst/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sz="2400" dirty="0" smtClean="0">
                <a:solidFill>
                  <a:srgbClr val="FFC000"/>
                </a:solidFill>
                <a:latin typeface="+mn-lt"/>
              </a:rPr>
              <a:t/>
            </a:r>
            <a:br>
              <a:rPr lang="ru-RU" sz="2400" dirty="0" smtClean="0">
                <a:solidFill>
                  <a:srgbClr val="FFC000"/>
                </a:solidFill>
                <a:latin typeface="+mn-lt"/>
              </a:rPr>
            </a:br>
            <a:r>
              <a:rPr lang="ru-RU" sz="2400" dirty="0" smtClean="0">
                <a:solidFill>
                  <a:srgbClr val="FFC000"/>
                </a:solidFill>
                <a:latin typeface="+mn-lt"/>
              </a:rPr>
              <a:t/>
            </a:r>
            <a:br>
              <a:rPr lang="ru-RU" sz="2400" dirty="0" smtClean="0">
                <a:solidFill>
                  <a:srgbClr val="FFC000"/>
                </a:solidFill>
                <a:latin typeface="+mn-lt"/>
              </a:rPr>
            </a:br>
            <a:r>
              <a:rPr lang="ru-RU" sz="2400" dirty="0" smtClean="0">
                <a:solidFill>
                  <a:srgbClr val="FFC000"/>
                </a:solidFill>
                <a:latin typeface="+mn-lt"/>
              </a:rPr>
              <a:t/>
            </a:r>
            <a:br>
              <a:rPr lang="ru-RU" sz="2400" dirty="0" smtClean="0">
                <a:solidFill>
                  <a:srgbClr val="FFC000"/>
                </a:solidFill>
                <a:latin typeface="+mn-lt"/>
              </a:rPr>
            </a:br>
            <a:r>
              <a:rPr lang="ru-RU" sz="2400" dirty="0" smtClean="0">
                <a:solidFill>
                  <a:srgbClr val="FFC000"/>
                </a:solidFill>
                <a:latin typeface="+mn-lt"/>
              </a:rPr>
              <a:t/>
            </a:r>
            <a:br>
              <a:rPr lang="ru-RU" sz="2400" dirty="0" smtClean="0">
                <a:solidFill>
                  <a:srgbClr val="FFC000"/>
                </a:solidFill>
                <a:latin typeface="+mn-lt"/>
              </a:rPr>
            </a:br>
            <a:r>
              <a:rPr lang="ru-RU" sz="2400" dirty="0" smtClean="0">
                <a:solidFill>
                  <a:srgbClr val="FFC000"/>
                </a:solidFill>
                <a:latin typeface="+mn-lt"/>
              </a:rPr>
              <a:t/>
            </a:r>
            <a:br>
              <a:rPr lang="ru-RU" sz="2400" dirty="0" smtClean="0">
                <a:solidFill>
                  <a:srgbClr val="FFC000"/>
                </a:solidFill>
                <a:latin typeface="+mn-lt"/>
              </a:rPr>
            </a:br>
            <a:r>
              <a:rPr lang="ru-RU" sz="2400" dirty="0" smtClean="0">
                <a:solidFill>
                  <a:srgbClr val="FFC000"/>
                </a:solidFill>
                <a:latin typeface="+mn-lt"/>
              </a:rPr>
              <a:t/>
            </a:r>
            <a:br>
              <a:rPr lang="ru-RU" sz="2400" dirty="0" smtClean="0">
                <a:solidFill>
                  <a:srgbClr val="FFC000"/>
                </a:solidFill>
                <a:latin typeface="+mn-lt"/>
              </a:rPr>
            </a:br>
            <a:r>
              <a:rPr lang="ru-RU" sz="2400" dirty="0" smtClean="0">
                <a:solidFill>
                  <a:srgbClr val="FFC000"/>
                </a:solidFill>
                <a:latin typeface="+mn-lt"/>
              </a:rPr>
              <a:t/>
            </a:r>
            <a:br>
              <a:rPr lang="ru-RU" sz="2400" dirty="0" smtClean="0">
                <a:solidFill>
                  <a:srgbClr val="FFC000"/>
                </a:solidFill>
                <a:latin typeface="+mn-lt"/>
              </a:rPr>
            </a:br>
            <a:r>
              <a:rPr lang="ru-RU" sz="2400" dirty="0" smtClean="0">
                <a:solidFill>
                  <a:srgbClr val="FFC000"/>
                </a:solidFill>
                <a:latin typeface="+mn-lt"/>
              </a:rPr>
              <a:t/>
            </a:r>
            <a:br>
              <a:rPr lang="ru-RU" sz="2400" dirty="0" smtClean="0">
                <a:solidFill>
                  <a:srgbClr val="FFC000"/>
                </a:solidFill>
                <a:latin typeface="+mn-lt"/>
              </a:rPr>
            </a:br>
            <a:r>
              <a:rPr lang="ru-RU" sz="2400" dirty="0" smtClean="0">
                <a:solidFill>
                  <a:srgbClr val="FFC000"/>
                </a:solidFill>
                <a:latin typeface="+mn-lt"/>
              </a:rPr>
              <a:t/>
            </a:r>
            <a:br>
              <a:rPr lang="ru-RU" sz="2400" dirty="0" smtClean="0">
                <a:solidFill>
                  <a:srgbClr val="FFC000"/>
                </a:solidFill>
                <a:latin typeface="+mn-lt"/>
              </a:rPr>
            </a:br>
            <a:r>
              <a:rPr lang="ru-RU" sz="2400" dirty="0" smtClean="0">
                <a:solidFill>
                  <a:srgbClr val="FFC000"/>
                </a:solidFill>
                <a:latin typeface="+mn-lt"/>
              </a:rPr>
              <a:t/>
            </a:r>
            <a:br>
              <a:rPr lang="ru-RU" sz="2400" dirty="0" smtClean="0">
                <a:solidFill>
                  <a:srgbClr val="FFC000"/>
                </a:solidFill>
                <a:latin typeface="+mn-lt"/>
              </a:rPr>
            </a:br>
            <a:r>
              <a:rPr lang="ru-RU" sz="2400" dirty="0" smtClean="0">
                <a:solidFill>
                  <a:srgbClr val="FFC000"/>
                </a:solidFill>
                <a:latin typeface="+mn-lt"/>
              </a:rPr>
              <a:t/>
            </a:r>
            <a:br>
              <a:rPr lang="ru-RU" sz="2400" dirty="0" smtClean="0">
                <a:solidFill>
                  <a:srgbClr val="FFC000"/>
                </a:solidFill>
                <a:latin typeface="+mn-lt"/>
              </a:rPr>
            </a:br>
            <a:r>
              <a:rPr lang="ru-RU" sz="2200" dirty="0" smtClean="0">
                <a:solidFill>
                  <a:srgbClr val="FFC000"/>
                </a:solidFill>
                <a:latin typeface="+mn-lt"/>
              </a:rPr>
              <a:t/>
            </a:r>
            <a:br>
              <a:rPr lang="ru-RU" sz="2200" dirty="0" smtClean="0">
                <a:solidFill>
                  <a:srgbClr val="FFC000"/>
                </a:solidFill>
                <a:latin typeface="+mn-lt"/>
              </a:rPr>
            </a:br>
            <a:r>
              <a:rPr lang="ru-RU" sz="2200" dirty="0" smtClean="0">
                <a:solidFill>
                  <a:srgbClr val="FFC000"/>
                </a:solidFill>
                <a:latin typeface="+mn-lt"/>
              </a:rPr>
              <a:t/>
            </a:r>
            <a:br>
              <a:rPr lang="ru-RU" sz="2200" dirty="0" smtClean="0">
                <a:solidFill>
                  <a:srgbClr val="FFC000"/>
                </a:solidFill>
                <a:latin typeface="+mn-lt"/>
              </a:rPr>
            </a:br>
            <a:r>
              <a:rPr lang="ru-RU" sz="2200" dirty="0" smtClean="0">
                <a:solidFill>
                  <a:srgbClr val="FFC000"/>
                </a:solidFill>
                <a:latin typeface="+mn-lt"/>
              </a:rPr>
              <a:t/>
            </a:r>
            <a:br>
              <a:rPr lang="ru-RU" sz="2200" dirty="0" smtClean="0">
                <a:solidFill>
                  <a:srgbClr val="FFC000"/>
                </a:solidFill>
                <a:latin typeface="+mn-lt"/>
              </a:rPr>
            </a:br>
            <a:r>
              <a:rPr lang="ru-RU" sz="2200" dirty="0" smtClean="0">
                <a:solidFill>
                  <a:srgbClr val="FFC000"/>
                </a:solidFill>
                <a:latin typeface="+mn-lt"/>
              </a:rPr>
              <a:t/>
            </a:r>
            <a:br>
              <a:rPr lang="ru-RU" sz="2200" dirty="0" smtClean="0">
                <a:solidFill>
                  <a:srgbClr val="FFC000"/>
                </a:solidFill>
                <a:latin typeface="+mn-lt"/>
              </a:rPr>
            </a:br>
            <a:r>
              <a:rPr lang="ru-RU" sz="2200" dirty="0" smtClean="0">
                <a:solidFill>
                  <a:srgbClr val="FFC000"/>
                </a:solidFill>
                <a:latin typeface="+mn-lt"/>
              </a:rPr>
              <a:t/>
            </a:r>
            <a:br>
              <a:rPr lang="ru-RU" sz="2200" dirty="0" smtClean="0">
                <a:solidFill>
                  <a:srgbClr val="FFC000"/>
                </a:solidFill>
                <a:latin typeface="+mn-lt"/>
              </a:rPr>
            </a:br>
            <a:r>
              <a:rPr lang="ru-RU" sz="2200" dirty="0" smtClean="0">
                <a:solidFill>
                  <a:srgbClr val="FFC000"/>
                </a:solidFill>
                <a:latin typeface="+mn-lt"/>
              </a:rPr>
              <a:t/>
            </a:r>
            <a:br>
              <a:rPr lang="ru-RU" sz="2200" dirty="0" smtClean="0">
                <a:solidFill>
                  <a:srgbClr val="FFC000"/>
                </a:solidFill>
                <a:latin typeface="+mn-lt"/>
              </a:rPr>
            </a:br>
            <a:r>
              <a:rPr lang="ru-RU" sz="2200" dirty="0" smtClean="0">
                <a:solidFill>
                  <a:srgbClr val="FFC000"/>
                </a:solidFill>
                <a:latin typeface="+mn-lt"/>
              </a:rPr>
              <a:t/>
            </a:r>
            <a:br>
              <a:rPr lang="ru-RU" sz="2200" dirty="0" smtClean="0">
                <a:solidFill>
                  <a:srgbClr val="FFC000"/>
                </a:solidFill>
                <a:latin typeface="+mn-lt"/>
              </a:rPr>
            </a:br>
            <a:r>
              <a:rPr lang="ru-RU" sz="2200" dirty="0" smtClean="0">
                <a:solidFill>
                  <a:srgbClr val="FFC000"/>
                </a:solidFill>
                <a:latin typeface="+mn-lt"/>
              </a:rPr>
              <a:t/>
            </a:r>
            <a:br>
              <a:rPr lang="ru-RU" sz="2200" dirty="0" smtClean="0">
                <a:solidFill>
                  <a:srgbClr val="FFC000"/>
                </a:solidFill>
                <a:latin typeface="+mn-lt"/>
              </a:rPr>
            </a:br>
            <a:r>
              <a:rPr lang="ru-RU" sz="2200" dirty="0" smtClean="0">
                <a:solidFill>
                  <a:srgbClr val="FFC000"/>
                </a:solidFill>
                <a:latin typeface="+mn-lt"/>
              </a:rPr>
              <a:t/>
            </a:r>
            <a:br>
              <a:rPr lang="ru-RU" sz="2200" dirty="0" smtClean="0">
                <a:solidFill>
                  <a:srgbClr val="FFC000"/>
                </a:solidFill>
                <a:latin typeface="+mn-lt"/>
              </a:rPr>
            </a:br>
            <a:r>
              <a:rPr lang="ru-RU" sz="2200" dirty="0" smtClean="0">
                <a:solidFill>
                  <a:srgbClr val="FFC000"/>
                </a:solidFill>
                <a:latin typeface="+mn-lt"/>
              </a:rPr>
              <a:t/>
            </a:r>
            <a:br>
              <a:rPr lang="ru-RU" sz="2200" dirty="0" smtClean="0">
                <a:solidFill>
                  <a:srgbClr val="FFC000"/>
                </a:solidFill>
                <a:latin typeface="+mn-lt"/>
              </a:rPr>
            </a:br>
            <a:r>
              <a:rPr lang="ru-RU" sz="2200" dirty="0" smtClean="0">
                <a:solidFill>
                  <a:srgbClr val="FFC000"/>
                </a:solidFill>
                <a:latin typeface="+mn-lt"/>
              </a:rPr>
              <a:t/>
            </a:r>
            <a:br>
              <a:rPr lang="ru-RU" sz="2200" dirty="0" smtClean="0">
                <a:solidFill>
                  <a:srgbClr val="FFC000"/>
                </a:solidFill>
                <a:latin typeface="+mn-lt"/>
              </a:rPr>
            </a:br>
            <a:r>
              <a:rPr lang="ru-RU" sz="2200" dirty="0" smtClean="0">
                <a:solidFill>
                  <a:srgbClr val="FFC000"/>
                </a:solidFill>
                <a:latin typeface="+mn-lt"/>
              </a:rPr>
              <a:t/>
            </a:r>
            <a:br>
              <a:rPr lang="ru-RU" sz="2200" dirty="0" smtClean="0">
                <a:solidFill>
                  <a:srgbClr val="FFC000"/>
                </a:solidFill>
                <a:latin typeface="+mn-lt"/>
              </a:rPr>
            </a:br>
            <a:r>
              <a:rPr lang="ru-RU" sz="2200" dirty="0" smtClean="0">
                <a:solidFill>
                  <a:srgbClr val="FFC000"/>
                </a:solidFill>
                <a:latin typeface="+mn-lt"/>
              </a:rPr>
              <a:t/>
            </a:r>
            <a:br>
              <a:rPr lang="ru-RU" sz="2200" dirty="0" smtClean="0">
                <a:solidFill>
                  <a:srgbClr val="FFC000"/>
                </a:solidFill>
                <a:latin typeface="+mn-lt"/>
              </a:rPr>
            </a:br>
            <a:r>
              <a:rPr lang="ru-RU" sz="2200" dirty="0" smtClean="0">
                <a:solidFill>
                  <a:srgbClr val="FFC000"/>
                </a:solidFill>
                <a:latin typeface="+mn-lt"/>
              </a:rPr>
              <a:t/>
            </a:r>
            <a:br>
              <a:rPr lang="ru-RU" sz="2200" dirty="0" smtClean="0">
                <a:solidFill>
                  <a:srgbClr val="FFC000"/>
                </a:solidFill>
                <a:latin typeface="+mn-lt"/>
              </a:rPr>
            </a:br>
            <a:r>
              <a:rPr lang="ru-RU" sz="2200" dirty="0" smtClean="0">
                <a:solidFill>
                  <a:srgbClr val="FFC000"/>
                </a:solidFill>
                <a:latin typeface="+mn-lt"/>
              </a:rPr>
              <a:t/>
            </a:r>
            <a:br>
              <a:rPr lang="ru-RU" sz="2200" dirty="0" smtClean="0">
                <a:solidFill>
                  <a:srgbClr val="FFC000"/>
                </a:solidFill>
                <a:latin typeface="+mn-lt"/>
              </a:rPr>
            </a:br>
            <a:r>
              <a:rPr lang="ru-RU" sz="2200" dirty="0" smtClean="0">
                <a:solidFill>
                  <a:srgbClr val="FFC000"/>
                </a:solidFill>
                <a:latin typeface="+mn-lt"/>
              </a:rPr>
              <a:t/>
            </a:r>
            <a:br>
              <a:rPr lang="ru-RU" sz="2200" dirty="0" smtClean="0">
                <a:solidFill>
                  <a:srgbClr val="FFC000"/>
                </a:solidFill>
                <a:latin typeface="+mn-lt"/>
              </a:rPr>
            </a:br>
            <a:r>
              <a:rPr lang="ru-RU" sz="2200" dirty="0" smtClean="0">
                <a:solidFill>
                  <a:srgbClr val="FFC000"/>
                </a:solidFill>
                <a:latin typeface="+mn-lt"/>
              </a:rPr>
              <a:t/>
            </a:r>
            <a:br>
              <a:rPr lang="ru-RU" sz="2200" dirty="0" smtClean="0">
                <a:solidFill>
                  <a:srgbClr val="FFC000"/>
                </a:solidFill>
                <a:latin typeface="+mn-lt"/>
              </a:rPr>
            </a:br>
            <a:r>
              <a:rPr lang="ru-RU" sz="2200" dirty="0" smtClean="0">
                <a:solidFill>
                  <a:srgbClr val="FFC000"/>
                </a:solidFill>
                <a:latin typeface="+mn-lt"/>
              </a:rPr>
              <a:t/>
            </a:r>
            <a:br>
              <a:rPr lang="ru-RU" sz="2200" dirty="0" smtClean="0">
                <a:solidFill>
                  <a:srgbClr val="FFC000"/>
                </a:solidFill>
                <a:latin typeface="+mn-lt"/>
              </a:rPr>
            </a:br>
            <a:r>
              <a:rPr lang="ru-RU" sz="2200" dirty="0" smtClean="0">
                <a:solidFill>
                  <a:srgbClr val="FFC000"/>
                </a:solidFill>
                <a:latin typeface="+mn-lt"/>
              </a:rPr>
              <a:t/>
            </a:r>
            <a:br>
              <a:rPr lang="ru-RU" sz="2200" dirty="0" smtClean="0">
                <a:solidFill>
                  <a:srgbClr val="FFC000"/>
                </a:solidFill>
                <a:latin typeface="+mn-lt"/>
              </a:rPr>
            </a:br>
            <a:r>
              <a:rPr lang="ru-RU" sz="2200" dirty="0" smtClean="0">
                <a:solidFill>
                  <a:srgbClr val="FFC000"/>
                </a:solidFill>
                <a:latin typeface="+mn-lt"/>
              </a:rPr>
              <a:t>РАЙОННЫЕ  ПЕДАГОГИЧЕСКИЕ  ЧТЕНИЯ</a:t>
            </a:r>
            <a:br>
              <a:rPr lang="ru-RU" sz="2200" dirty="0" smtClean="0">
                <a:solidFill>
                  <a:srgbClr val="FFC000"/>
                </a:solidFill>
                <a:latin typeface="+mn-lt"/>
              </a:rPr>
            </a:br>
            <a:r>
              <a:rPr lang="ru-RU" sz="2700" dirty="0" smtClean="0">
                <a:solidFill>
                  <a:srgbClr val="FFC000"/>
                </a:solidFill>
                <a:latin typeface="+mn-lt"/>
              </a:rPr>
              <a:t>«Профессиональное  развитие  педагогов»</a:t>
            </a:r>
            <a:r>
              <a:rPr lang="ru-RU" sz="2200" dirty="0" smtClean="0">
                <a:solidFill>
                  <a:srgbClr val="FFC000"/>
                </a:solidFill>
                <a:latin typeface="+mn-lt"/>
              </a:rPr>
              <a:t/>
            </a:r>
            <a:br>
              <a:rPr lang="ru-RU" sz="2200" dirty="0" smtClean="0">
                <a:solidFill>
                  <a:srgbClr val="FFC000"/>
                </a:solidFill>
                <a:latin typeface="+mn-lt"/>
              </a:rPr>
            </a:br>
            <a:r>
              <a:rPr lang="ru-RU" sz="2200" dirty="0" smtClean="0">
                <a:latin typeface="+mn-lt"/>
              </a:rPr>
              <a:t/>
            </a:r>
            <a:br>
              <a:rPr lang="ru-RU" sz="2200" dirty="0" smtClean="0">
                <a:latin typeface="+mn-lt"/>
              </a:rPr>
            </a:br>
            <a:r>
              <a:rPr lang="ru-RU" sz="2200" dirty="0" smtClean="0">
                <a:latin typeface="+mn-lt"/>
              </a:rPr>
              <a:t>КОНКУРС  </a:t>
            </a:r>
            <a:r>
              <a:rPr lang="ru-RU" sz="2700" dirty="0" smtClean="0">
                <a:latin typeface="+mn-lt"/>
              </a:rPr>
              <a:t>«Урок (занятие) года»</a:t>
            </a:r>
            <a:br>
              <a:rPr lang="ru-RU" sz="2700" dirty="0" smtClean="0">
                <a:latin typeface="+mn-lt"/>
              </a:rPr>
            </a:br>
            <a:r>
              <a:rPr lang="ru-RU" sz="2200" dirty="0" smtClean="0">
                <a:latin typeface="+mn-lt"/>
              </a:rPr>
              <a:t/>
            </a:r>
            <a:br>
              <a:rPr lang="ru-RU" sz="2200" dirty="0" smtClean="0">
                <a:latin typeface="+mn-lt"/>
              </a:rPr>
            </a:br>
            <a:r>
              <a:rPr lang="ru-RU" sz="2700" dirty="0" smtClean="0">
                <a:solidFill>
                  <a:srgbClr val="00B050"/>
                </a:solidFill>
                <a:latin typeface="+mn-lt"/>
              </a:rPr>
              <a:t>тема  занятия:</a:t>
            </a:r>
            <a:r>
              <a:rPr lang="ru-RU" sz="2200" dirty="0" smtClean="0">
                <a:latin typeface="+mn-lt"/>
              </a:rPr>
              <a:t/>
            </a:r>
            <a:br>
              <a:rPr lang="ru-RU" sz="2200" dirty="0" smtClean="0">
                <a:latin typeface="+mn-lt"/>
              </a:rPr>
            </a:br>
            <a:r>
              <a:rPr lang="ru-RU" sz="2200" dirty="0" smtClean="0"/>
              <a:t>сказка-драматизация  с  авторскими  элементами  «Колобок»</a:t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700" dirty="0" smtClean="0">
                <a:solidFill>
                  <a:srgbClr val="00B050"/>
                </a:solidFill>
              </a:rPr>
              <a:t>тема  выступления: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3100" dirty="0" smtClean="0"/>
              <a:t>«Формирование  опыта  социальных  навыков  поведения  детей  младшего  дошкольного  возраста в театрализованной деятельности»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700" dirty="0" smtClean="0">
                <a:solidFill>
                  <a:srgbClr val="00B050"/>
                </a:solidFill>
              </a:rPr>
              <a:t>выступающий: </a:t>
            </a:r>
            <a:r>
              <a:rPr lang="ru-RU" sz="3100" dirty="0" smtClean="0"/>
              <a:t>Липина Ольга Анатольевна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3100" dirty="0" smtClean="0"/>
              <a:t>воспитатель 1 квалификационной категории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2000" dirty="0" smtClean="0"/>
              <a:t> </a:t>
            </a:r>
            <a:br>
              <a:rPr lang="ru-RU" sz="2000" dirty="0" smtClean="0"/>
            </a:br>
            <a:r>
              <a:rPr lang="ru-RU" sz="2400" dirty="0" smtClean="0">
                <a:latin typeface="+mn-lt"/>
              </a:rPr>
              <a:t/>
            </a:r>
            <a:br>
              <a:rPr lang="ru-RU" sz="24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>  </a:t>
            </a:r>
            <a:endParaRPr lang="ru-RU" sz="2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19119934"/>
      </p:ext>
    </p:extLst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0" y="714375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5400" b="1" dirty="0" smtClean="0">
                <a:solidFill>
                  <a:srgbClr val="002060"/>
                </a:solidFill>
                <a:latin typeface="Monotype Corsiva" pitchFamily="66" charset="0"/>
              </a:rPr>
              <a:t>  </a:t>
            </a:r>
            <a:r>
              <a:rPr lang="ru-RU" sz="5400" b="1" dirty="0" smtClean="0">
                <a:solidFill>
                  <a:schemeClr val="accent3"/>
                </a:solidFill>
                <a:latin typeface="Monotype Corsiva" pitchFamily="66" charset="0"/>
              </a:rPr>
              <a:t>В</a:t>
            </a:r>
            <a:r>
              <a:rPr lang="en-US" sz="5400" b="1" dirty="0" err="1" smtClean="0">
                <a:solidFill>
                  <a:schemeClr val="accent3"/>
                </a:solidFill>
                <a:latin typeface="Monotype Corsiva" pitchFamily="66" charset="0"/>
              </a:rPr>
              <a:t>иды</a:t>
            </a:r>
            <a:r>
              <a:rPr lang="en-US" sz="5400" b="1" dirty="0" smtClean="0">
                <a:solidFill>
                  <a:schemeClr val="accent3"/>
                </a:solidFill>
                <a:latin typeface="Monotype Corsiva" pitchFamily="66" charset="0"/>
              </a:rPr>
              <a:t>  </a:t>
            </a:r>
            <a:r>
              <a:rPr lang="en-US" sz="5400" b="1" dirty="0" err="1" smtClean="0">
                <a:solidFill>
                  <a:schemeClr val="accent3"/>
                </a:solidFill>
                <a:latin typeface="Monotype Corsiva" pitchFamily="66" charset="0"/>
              </a:rPr>
              <a:t>театров</a:t>
            </a:r>
            <a:r>
              <a:rPr lang="en-US" sz="5400" b="1" dirty="0" smtClean="0">
                <a:solidFill>
                  <a:schemeClr val="accent3"/>
                </a:solidFill>
                <a:latin typeface="Monotype Corsiva" pitchFamily="66" charset="0"/>
              </a:rPr>
              <a:t>:</a:t>
            </a:r>
            <a:endParaRPr lang="ru-RU" sz="5400" b="1" dirty="0" smtClean="0">
              <a:solidFill>
                <a:schemeClr val="accent3"/>
              </a:solidFill>
              <a:latin typeface="Monotype Corsiva" pitchFamily="66" charset="0"/>
            </a:endParaRPr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468313" y="2060575"/>
            <a:ext cx="8229600" cy="4389438"/>
          </a:xfrm>
        </p:spPr>
        <p:txBody>
          <a:bodyPr/>
          <a:lstStyle/>
          <a:p>
            <a:pPr eaLnBrk="1" hangingPunct="1"/>
            <a:r>
              <a:rPr lang="en-US" sz="4000" smtClean="0">
                <a:solidFill>
                  <a:srgbClr val="7030A0"/>
                </a:solidFill>
              </a:rPr>
              <a:t>настольный  картонный театр</a:t>
            </a:r>
            <a:endParaRPr lang="ru-RU" sz="4000" smtClean="0">
              <a:solidFill>
                <a:srgbClr val="7030A0"/>
              </a:solidFill>
            </a:endParaRPr>
          </a:p>
          <a:p>
            <a:pPr eaLnBrk="1" hangingPunct="1"/>
            <a:r>
              <a:rPr lang="en-US" sz="4000" smtClean="0">
                <a:solidFill>
                  <a:srgbClr val="7030A0"/>
                </a:solidFill>
              </a:rPr>
              <a:t>театр  пяти  пальцев</a:t>
            </a:r>
            <a:endParaRPr lang="ru-RU" sz="4000" smtClean="0">
              <a:solidFill>
                <a:srgbClr val="7030A0"/>
              </a:solidFill>
            </a:endParaRPr>
          </a:p>
          <a:p>
            <a:pPr eaLnBrk="1" hangingPunct="1"/>
            <a:r>
              <a:rPr lang="en-US" sz="4000" smtClean="0">
                <a:solidFill>
                  <a:srgbClr val="7030A0"/>
                </a:solidFill>
              </a:rPr>
              <a:t>театр  мягкой  игрушки</a:t>
            </a:r>
            <a:endParaRPr lang="ru-RU" sz="4000" smtClean="0">
              <a:solidFill>
                <a:srgbClr val="7030A0"/>
              </a:solidFill>
            </a:endParaRPr>
          </a:p>
          <a:p>
            <a:pPr eaLnBrk="1" hangingPunct="1"/>
            <a:r>
              <a:rPr lang="en-US" sz="4000" smtClean="0">
                <a:solidFill>
                  <a:srgbClr val="7030A0"/>
                </a:solidFill>
              </a:rPr>
              <a:t>театр  кеглевый,  варежковый</a:t>
            </a:r>
            <a:endParaRPr lang="ru-RU" sz="4000" smtClean="0">
              <a:solidFill>
                <a:srgbClr val="7030A0"/>
              </a:solidFill>
            </a:endParaRPr>
          </a:p>
          <a:p>
            <a:pPr eaLnBrk="1" hangingPunct="1"/>
            <a:r>
              <a:rPr lang="en-US" sz="4000" smtClean="0">
                <a:solidFill>
                  <a:srgbClr val="7030A0"/>
                </a:solidFill>
              </a:rPr>
              <a:t>сценические  постановки</a:t>
            </a:r>
            <a:endParaRPr lang="ru-RU" sz="4000" smtClean="0">
              <a:solidFill>
                <a:srgbClr val="7030A0"/>
              </a:solidFill>
            </a:endParaRPr>
          </a:p>
        </p:txBody>
      </p:sp>
      <p:sp>
        <p:nvSpPr>
          <p:cNvPr id="4100" name="Rectangle 1"/>
          <p:cNvSpPr>
            <a:spLocks noChangeArrowheads="1"/>
          </p:cNvSpPr>
          <p:nvPr/>
        </p:nvSpPr>
        <p:spPr bwMode="auto">
          <a:xfrm>
            <a:off x="0" y="0"/>
            <a:ext cx="2651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ru-RU" sz="140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pic>
        <p:nvPicPr>
          <p:cNvPr id="7171" name="Picture 3" descr="C:\Program Files\Microsoft Office\MEDIA\CAGCAT10\j0216516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5188" y="4714875"/>
            <a:ext cx="1928812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7107472"/>
      </p:ext>
    </p:extLst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3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3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Admin\Мои документы\мар 19 2010 (I)\фото\IMG_178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5175" y="2914650"/>
            <a:ext cx="2614613" cy="167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2" descr="C:\Documents and Settings\Admin\Мои документы\мар 19 2010 (I)\фото\IMG_178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125538"/>
            <a:ext cx="2016125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2" descr="C:\Documents and Settings\Admin\Мои документы\мар 19 2010 (I)\фото\IMG_180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985838"/>
            <a:ext cx="2322513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2" descr="C:\Documents and Settings\Admin\Мои документы\мар 19 2010 (I)\фото\IMG_1809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751263"/>
            <a:ext cx="2592388" cy="190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2" descr="C:\Documents and Settings\Admin\Мои документы\мар 19 2010 (I)\фото\IMG_1815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9788" y="965200"/>
            <a:ext cx="2749550" cy="182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7" name="Picture 2" descr="C:\Documents and Settings\Admin\Мои документы\мар 19 2010 (I)\фото\IMG_1819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6313" y="3489325"/>
            <a:ext cx="2687637" cy="219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02535416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85750" y="571500"/>
            <a:ext cx="8572500" cy="6062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449263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dirty="0">
                <a:solidFill>
                  <a:srgbClr val="FEB80A"/>
                </a:solidFill>
                <a:latin typeface="Monotype Corsiva" pitchFamily="66" charset="0"/>
                <a:cs typeface="Times New Roman" pitchFamily="18" charset="0"/>
              </a:rPr>
              <a:t>Программное   содержание:</a:t>
            </a:r>
            <a:endParaRPr lang="ru-RU" sz="2800" b="1" dirty="0">
              <a:solidFill>
                <a:srgbClr val="FEB80A"/>
              </a:solidFill>
              <a:latin typeface="Monotype Corsiva" pitchFamily="66" charset="0"/>
            </a:endParaRPr>
          </a:p>
          <a:p>
            <a:pPr indent="449263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defRPr/>
            </a:pPr>
            <a:r>
              <a:rPr lang="ru-RU" sz="2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Закрепить знания  детей  о  диких  животных,  и   их  внешнем  виде,        повадках</a:t>
            </a:r>
            <a:endParaRPr lang="ru-RU" sz="2000" dirty="0">
              <a:solidFill>
                <a:srgbClr val="7030A0"/>
              </a:solidFill>
              <a:latin typeface="Arial" charset="0"/>
            </a:endParaRPr>
          </a:p>
          <a:p>
            <a:pPr indent="449263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defRPr/>
            </a:pPr>
            <a:endParaRPr lang="ru-RU" sz="20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49263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defRPr/>
            </a:pPr>
            <a:r>
              <a:rPr lang="ru-RU" sz="2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Развивать  навыки  диалогической и  монологической  речи</a:t>
            </a:r>
            <a:endParaRPr lang="ru-RU" sz="2000" dirty="0">
              <a:solidFill>
                <a:srgbClr val="7030A0"/>
              </a:solidFill>
              <a:latin typeface="Arial" charset="0"/>
            </a:endParaRPr>
          </a:p>
          <a:p>
            <a:pPr indent="449263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defRPr/>
            </a:pPr>
            <a:endParaRPr lang="ru-RU" sz="20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49263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defRPr/>
            </a:pPr>
            <a:r>
              <a:rPr lang="ru-RU" sz="2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Учить  сочетать  речь  и  движения</a:t>
            </a:r>
            <a:endParaRPr lang="ru-RU" sz="2000" dirty="0">
              <a:solidFill>
                <a:srgbClr val="7030A0"/>
              </a:solidFill>
              <a:latin typeface="Arial" charset="0"/>
            </a:endParaRPr>
          </a:p>
          <a:p>
            <a:pPr indent="449263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defRPr/>
            </a:pPr>
            <a:endParaRPr lang="ru-RU" sz="20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49263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defRPr/>
            </a:pPr>
            <a:r>
              <a:rPr lang="ru-RU" sz="2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Учить  находить  средства  передачи  образа  в  движениях,  мимике,  жестах,  интонациях</a:t>
            </a:r>
            <a:endParaRPr lang="ru-RU" sz="2000" dirty="0">
              <a:solidFill>
                <a:srgbClr val="7030A0"/>
              </a:solidFill>
              <a:latin typeface="Arial" charset="0"/>
            </a:endParaRPr>
          </a:p>
          <a:p>
            <a:pPr indent="449263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defRPr/>
            </a:pPr>
            <a:endParaRPr lang="ru-RU" sz="20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49263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defRPr/>
            </a:pPr>
            <a:r>
              <a:rPr lang="ru-RU" sz="2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Развивать  умение  последовательно  и  выразительно  рассказывать  сказку</a:t>
            </a:r>
            <a:endParaRPr lang="ru-RU" sz="2000" dirty="0">
              <a:solidFill>
                <a:srgbClr val="7030A0"/>
              </a:solidFill>
              <a:latin typeface="Arial" charset="0"/>
            </a:endParaRPr>
          </a:p>
          <a:p>
            <a:pPr indent="449263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defRPr/>
            </a:pPr>
            <a:endParaRPr lang="ru-RU" sz="20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49263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defRPr/>
            </a:pPr>
            <a:r>
              <a:rPr lang="ru-RU" sz="2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Воспитывать  дружбу,  товарищество,  умение  действовать  согласованно</a:t>
            </a:r>
            <a:endParaRPr lang="ru-RU" sz="2000" dirty="0">
              <a:solidFill>
                <a:srgbClr val="7030A0"/>
              </a:solidFill>
              <a:latin typeface="Arial" charset="0"/>
            </a:endParaRPr>
          </a:p>
          <a:p>
            <a:pPr indent="449263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defRPr/>
            </a:pPr>
            <a:endParaRPr lang="ru-RU" sz="20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49263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defRPr/>
            </a:pPr>
            <a:r>
              <a:rPr lang="ru-RU" sz="2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Приобщать  к  словесному  народному  творчеству</a:t>
            </a:r>
            <a:endParaRPr lang="ru-RU" sz="2000" dirty="0">
              <a:solidFill>
                <a:srgbClr val="7030A0"/>
              </a:solidFill>
              <a:latin typeface="Arial" charset="0"/>
            </a:endParaRPr>
          </a:p>
          <a:p>
            <a:pPr indent="44926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sz="2000" dirty="0">
              <a:solidFill>
                <a:prstClr val="black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2440082"/>
      </p:ext>
    </p:extLst>
  </p:cSld>
  <p:clrMapOvr>
    <a:masterClrMapping/>
  </p:clrMapOvr>
  <p:transition spd="slow" advClick="0">
    <p:strips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"/>
          <p:cNvSpPr>
            <a:spLocks noChangeArrowheads="1"/>
          </p:cNvSpPr>
          <p:nvPr/>
        </p:nvSpPr>
        <p:spPr bwMode="auto">
          <a:xfrm rot="10800000" flipV="1">
            <a:off x="500063" y="700088"/>
            <a:ext cx="8143875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508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800" b="1" dirty="0">
                <a:solidFill>
                  <a:srgbClr val="FEB80A"/>
                </a:solidFill>
                <a:latin typeface="Monotype Corsiva" pitchFamily="66" charset="0"/>
                <a:cs typeface="Times New Roman" pitchFamily="18" charset="0"/>
              </a:rPr>
              <a:t>1  Э Т А П  :</a:t>
            </a:r>
            <a:endParaRPr lang="ru-RU" sz="4800" b="1" dirty="0">
              <a:solidFill>
                <a:srgbClr val="FEB80A"/>
              </a:solidFill>
              <a:latin typeface="Monotype Corsiva" pitchFamily="66" charset="0"/>
            </a:endParaRPr>
          </a:p>
          <a:p>
            <a:pPr indent="45085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  занятиях  по  ознакомлению  с  окружающим,  в  свободное  от занятий  время,  знакомила  детей с  дикими  животными,  с  особенностями  их  внешнего  вида,  давала  представление  об  их  образе  жизни,  повадках.</a:t>
            </a:r>
            <a:endParaRPr lang="ru-RU" sz="4000" dirty="0">
              <a:solidFill>
                <a:srgbClr val="7030A0"/>
              </a:solidFill>
              <a:latin typeface="Arial" charset="0"/>
            </a:endParaRPr>
          </a:p>
          <a:p>
            <a:pPr indent="45085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sz="3200" dirty="0">
              <a:solidFill>
                <a:prstClr val="black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4620156"/>
      </p:ext>
    </p:extLst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4.9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Поток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Поток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Поток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Поток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122</Words>
  <Application>Microsoft Office PowerPoint</Application>
  <PresentationFormat>Экран (4:3)</PresentationFormat>
  <Paragraphs>25</Paragraphs>
  <Slides>5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5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Поток</vt:lpstr>
      <vt:lpstr>1_Поток</vt:lpstr>
      <vt:lpstr>2_Поток</vt:lpstr>
      <vt:lpstr>3_Поток</vt:lpstr>
      <vt:lpstr>4_Поток</vt:lpstr>
      <vt:lpstr>                              РАЙОННЫЕ  ПЕДАГОГИЧЕСКИЕ  ЧТЕНИЯ «Профессиональное  развитие  педагогов»  КОНКУРС  «Урок (занятие) года»  тема  занятия: сказка-драматизация  с  авторскими  элементами  «Колобок»  тема  выступления: «Формирование  опыта  социальных  навыков  поведения  детей  младшего  дошкольного  возраста в театрализованной деятельности» выступающий: Липина Ольга Анатольевна воспитатель 1 квалификационной категории        </vt:lpstr>
      <vt:lpstr>  Виды  театров: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                  РАЙОННЫЕ  ПЕДАГОГИЧЕСКИЕ  ЧТЕНИЯ «Профессиональное  развитие  педагогов»  КОНКУРС  «Урок (занятие) года»  тема  занятия: сказка-драматизация  с  авторскими  элементами  «Колобок»  тема  выступления: «Формирование  опыта  социальных  навыков  поведения  детей  младшего  дошкольного  возраста в театрализованной деятельности» выступающий: Липина Ольга Анатольевна воспитатель 1 квалификационной категории        </dc:title>
  <dc:creator>Димон</dc:creator>
  <cp:lastModifiedBy>Димон</cp:lastModifiedBy>
  <cp:revision>2</cp:revision>
  <dcterms:created xsi:type="dcterms:W3CDTF">2013-05-01T15:15:13Z</dcterms:created>
  <dcterms:modified xsi:type="dcterms:W3CDTF">2013-05-01T15:20:26Z</dcterms:modified>
</cp:coreProperties>
</file>