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7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762432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018530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245710"/>
      </p:ext>
    </p:extLst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984828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836166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986520"/>
      </p:ext>
    </p:extLst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12912"/>
      </p:ext>
    </p:extLst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224243"/>
      </p:ext>
    </p:extLst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880263"/>
      </p:ext>
    </p:extLst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272987"/>
      </p:ext>
    </p:extLst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184124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857699"/>
      </p:ext>
    </p:extLst>
  </p:cSld>
  <p:clrMapOvr>
    <a:masterClrMapping/>
  </p:clrMapOvr>
  <p:transition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199453"/>
      </p:ext>
    </p:extLst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29217"/>
      </p:ext>
    </p:extLst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60918"/>
      </p:ext>
    </p:extLst>
  </p:cSld>
  <p:clrMapOvr>
    <a:masterClrMapping/>
  </p:clrMapOvr>
  <p:transition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20143"/>
      </p:ext>
    </p:extLst>
  </p:cSld>
  <p:clrMapOvr>
    <a:masterClrMapping/>
  </p:clrMapOvr>
  <p:transition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99440"/>
      </p:ext>
    </p:extLst>
  </p:cSld>
  <p:clrMapOvr>
    <a:masterClrMapping/>
  </p:clrMapOvr>
  <p:transition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89609"/>
      </p:ext>
    </p:extLst>
  </p:cSld>
  <p:clrMapOvr>
    <a:masterClrMapping/>
  </p:clrMapOvr>
  <p:transition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864401"/>
      </p:ext>
    </p:extLst>
  </p:cSld>
  <p:clrMapOvr>
    <a:masterClrMapping/>
  </p:clrMapOvr>
  <p:transition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22619"/>
      </p:ext>
    </p:extLst>
  </p:cSld>
  <p:clrMapOvr>
    <a:masterClrMapping/>
  </p:clrMapOvr>
  <p:transition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326039"/>
      </p:ext>
    </p:extLst>
  </p:cSld>
  <p:clrMapOvr>
    <a:masterClrMapping/>
  </p:clrMapOvr>
  <p:transition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465684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720808"/>
      </p:ext>
    </p:extLst>
  </p:cSld>
  <p:clrMapOvr>
    <a:masterClrMapping/>
  </p:clrMapOvr>
  <p:transition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688106"/>
      </p:ext>
    </p:extLst>
  </p:cSld>
  <p:clrMapOvr>
    <a:masterClrMapping/>
  </p:clrMapOvr>
  <p:transition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535110"/>
      </p:ext>
    </p:extLst>
  </p:cSld>
  <p:clrMapOvr>
    <a:masterClrMapping/>
  </p:clrMapOvr>
  <p:transition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00522"/>
      </p:ext>
    </p:extLst>
  </p:cSld>
  <p:clrMapOvr>
    <a:masterClrMapping/>
  </p:clrMapOvr>
  <p:transition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26994"/>
      </p:ext>
    </p:extLst>
  </p:cSld>
  <p:clrMapOvr>
    <a:masterClrMapping/>
  </p:clrMapOvr>
  <p:transition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556004"/>
      </p:ext>
    </p:extLst>
  </p:cSld>
  <p:clrMapOvr>
    <a:masterClrMapping/>
  </p:clrMapOvr>
  <p:transition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72982"/>
      </p:ext>
    </p:extLst>
  </p:cSld>
  <p:clrMapOvr>
    <a:masterClrMapping/>
  </p:clrMapOvr>
  <p:transition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35051"/>
      </p:ext>
    </p:extLst>
  </p:cSld>
  <p:clrMapOvr>
    <a:masterClrMapping/>
  </p:clrMapOvr>
  <p:transition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43080"/>
      </p:ext>
    </p:extLst>
  </p:cSld>
  <p:clrMapOvr>
    <a:masterClrMapping/>
  </p:clrMapOvr>
  <p:transition>
    <p:wedg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317157"/>
      </p:ext>
    </p:extLst>
  </p:cSld>
  <p:clrMapOvr>
    <a:masterClrMapping/>
  </p:clrMapOvr>
  <p:transition>
    <p:wedg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365816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268150"/>
      </p:ext>
    </p:extLst>
  </p:cSld>
  <p:clrMapOvr>
    <a:masterClrMapping/>
  </p:clrMapOvr>
  <p:transition>
    <p:wedg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34418"/>
      </p:ext>
    </p:extLst>
  </p:cSld>
  <p:clrMapOvr>
    <a:masterClrMapping/>
  </p:clrMapOvr>
  <p:transition>
    <p:wedg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946"/>
      </p:ext>
    </p:extLst>
  </p:cSld>
  <p:clrMapOvr>
    <a:masterClrMapping/>
  </p:clrMapOvr>
  <p:transition>
    <p:wedg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19930"/>
      </p:ext>
    </p:extLst>
  </p:cSld>
  <p:clrMapOvr>
    <a:masterClrMapping/>
  </p:clrMapOvr>
  <p:transition>
    <p:wedg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966843"/>
      </p:ext>
    </p:extLst>
  </p:cSld>
  <p:clrMapOvr>
    <a:masterClrMapping/>
  </p:clrMapOvr>
  <p:transition>
    <p:wedg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108896"/>
      </p:ext>
    </p:extLst>
  </p:cSld>
  <p:clrMapOvr>
    <a:masterClrMapping/>
  </p:clrMapOvr>
  <p:transition>
    <p:wedg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947101"/>
      </p:ext>
    </p:extLst>
  </p:cSld>
  <p:clrMapOvr>
    <a:masterClrMapping/>
  </p:clrMapOvr>
  <p:transition>
    <p:wedg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47216"/>
      </p:ext>
    </p:extLst>
  </p:cSld>
  <p:clrMapOvr>
    <a:masterClrMapping/>
  </p:clrMapOvr>
  <p:transition>
    <p:wedg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739748"/>
      </p:ext>
    </p:extLst>
  </p:cSld>
  <p:clrMapOvr>
    <a:masterClrMapping/>
  </p:clrMapOvr>
  <p:transition>
    <p:wedg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77500"/>
      </p:ext>
    </p:extLst>
  </p:cSld>
  <p:clrMapOvr>
    <a:masterClrMapping/>
  </p:clrMapOvr>
  <p:transition>
    <p:wedg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761892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384407"/>
      </p:ext>
    </p:extLst>
  </p:cSld>
  <p:clrMapOvr>
    <a:masterClrMapping/>
  </p:clrMapOvr>
  <p:transition>
    <p:wedg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184644"/>
      </p:ext>
    </p:extLst>
  </p:cSld>
  <p:clrMapOvr>
    <a:masterClrMapping/>
  </p:clrMapOvr>
  <p:transition>
    <p:wedg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20263"/>
      </p:ext>
    </p:extLst>
  </p:cSld>
  <p:clrMapOvr>
    <a:masterClrMapping/>
  </p:clrMapOvr>
  <p:transition>
    <p:wedg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506419"/>
      </p:ext>
    </p:extLst>
  </p:cSld>
  <p:clrMapOvr>
    <a:masterClrMapping/>
  </p:clrMapOvr>
  <p:transition>
    <p:wedg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336057"/>
      </p:ext>
    </p:extLst>
  </p:cSld>
  <p:clrMapOvr>
    <a:masterClrMapping/>
  </p:clrMapOvr>
  <p:transition>
    <p:wedg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852572"/>
      </p:ext>
    </p:extLst>
  </p:cSld>
  <p:clrMapOvr>
    <a:masterClrMapping/>
  </p:clrMapOvr>
  <p:transition>
    <p:wedg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358299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979386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25569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326586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576427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480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60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7638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6520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565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571500" y="857250"/>
            <a:ext cx="81438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742950" indent="-7429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2 этап- подготовка  спектакля </a:t>
            </a:r>
          </a:p>
          <a:p>
            <a:pPr marL="742950" indent="-7429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Чтение  сказки  «Колобок»,  беседа  по её  содержанию</a:t>
            </a:r>
            <a:endParaRPr lang="ru-RU" sz="3600" b="1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3555" name="Picture 5" descr="C:\Documents and Settings\Admin\Мои документы\IMG_19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3071810"/>
            <a:ext cx="4500594" cy="3429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5158344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500063" y="714375"/>
            <a:ext cx="79295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sz="4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Показ  сказки  «Колобок»  (настольный  театр)</a:t>
            </a:r>
            <a:endParaRPr lang="ru-RU" sz="4800" b="1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4579" name="Picture 3" descr="C:\Documents and Settings\Admin\Мои документы\IMG_19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286125"/>
            <a:ext cx="257175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5" descr="C:\Documents and Settings\Admin\Мои документы\IMG_19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3286125"/>
            <a:ext cx="2571750" cy="2357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1" name="Picture 7" descr="C:\Documents and Settings\Admin\Мои документы\IMG_19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3286125"/>
            <a:ext cx="2786062" cy="2428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032016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428625" y="785813"/>
            <a:ext cx="778668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Работа  над  этюдами  в  форме      эпизодов</a:t>
            </a:r>
            <a:endParaRPr lang="ru-RU" sz="4800" b="1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5603" name="Picture 2" descr="C:\Documents and Settings\Admin\Мои документы\IMG_19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000375"/>
            <a:ext cx="2643187" cy="32146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4" name="Picture 3" descr="C:\Documents and Settings\Admin\Мои документы\IMG_19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3000375"/>
            <a:ext cx="2714625" cy="32146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5" name="Picture 4" descr="C:\Documents and Settings\Admin\Мои документы\IMG_191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3000375"/>
            <a:ext cx="2714625" cy="32146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4033512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785813" y="714375"/>
            <a:ext cx="792956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Работа  над  выразительностью  речи  и  подлинностью  поведения  в  сценических  условиях</a:t>
            </a:r>
            <a:endParaRPr lang="ru-RU" sz="3600" b="1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6627" name="Picture 3" descr="C:\Documents and Settings\Admin\Мои документы\IMG_19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2786058"/>
            <a:ext cx="4857750" cy="35258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252718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74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3714752"/>
            <a:ext cx="3714776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28688" y="642938"/>
            <a:ext cx="7643812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Процесс  работы  с ребёнком</a:t>
            </a:r>
            <a:endParaRPr lang="ru-RU" sz="4400" b="1">
              <a:solidFill>
                <a:srgbClr val="FFC000"/>
              </a:solidFill>
              <a:latin typeface="Monotype Corsiva" pitchFamily="66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составление  словесного  портрета  героя</a:t>
            </a:r>
            <a:endParaRPr lang="ru-RU" sz="2800">
              <a:solidFill>
                <a:srgbClr val="7030A0"/>
              </a:solidFill>
              <a:latin typeface="Arial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разучивание  слов  текста</a:t>
            </a:r>
            <a:endParaRPr lang="ru-RU" sz="2800">
              <a:solidFill>
                <a:srgbClr val="7030A0"/>
              </a:solidFill>
              <a:latin typeface="Arial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 над  сценической  выразительностью  (определение  разнообразных  действий,  жестов  персонажа,  места  на  сценической  площадке,  мимики,  интонации)</a:t>
            </a:r>
            <a:endParaRPr lang="ru-RU" sz="2800">
              <a:solidFill>
                <a:srgbClr val="7030A0"/>
              </a:solidFill>
              <a:latin typeface="Arial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black"/>
              </a:solidFill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129703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Documents and Settings\Admin\Мои документы\IMG_19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643182"/>
            <a:ext cx="6000750" cy="3786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785813" y="714375"/>
            <a:ext cx="7858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Сюрпризный  момент – «волшебная»  коробочка,  хранившая  в  себе  сказку. </a:t>
            </a:r>
            <a:endParaRPr lang="ru-RU" sz="4000" b="1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8825266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9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83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Поток</vt:lpstr>
      <vt:lpstr>1_Поток</vt:lpstr>
      <vt:lpstr>2_Поток</vt:lpstr>
      <vt:lpstr>3_Поток</vt:lpstr>
      <vt:lpstr>4_Поток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Димон</dc:creator>
  <cp:lastModifiedBy>Димон</cp:lastModifiedBy>
  <cp:revision>1</cp:revision>
  <dcterms:created xsi:type="dcterms:W3CDTF">2013-05-01T15:25:02Z</dcterms:created>
  <dcterms:modified xsi:type="dcterms:W3CDTF">2013-05-01T15:29:22Z</dcterms:modified>
</cp:coreProperties>
</file>