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63447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75101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66318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75773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47958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294165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57955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06727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161656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5896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97123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9150"/>
      </p:ext>
    </p:extLst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690630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76911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43606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41701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07573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954761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45744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82426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47407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3478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98578"/>
      </p:ext>
    </p:extLst>
  </p:cSld>
  <p:clrMapOvr>
    <a:masterClrMapping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651610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965734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52197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743449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46202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983007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782350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18365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38634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38745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75011"/>
      </p:ext>
    </p:extLst>
  </p:cSld>
  <p:clrMapOvr>
    <a:masterClrMapping/>
  </p:clrMapOvr>
  <p:transition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49402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33512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388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185993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13784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877162"/>
      </p:ext>
    </p:extLst>
  </p:cSld>
  <p:clrMapOvr>
    <a:masterClrMapping/>
  </p:clrMapOvr>
  <p:transition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658439"/>
      </p:ext>
    </p:extLst>
  </p:cSld>
  <p:clrMapOvr>
    <a:masterClrMapping/>
  </p:clrMapOvr>
  <p:transition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50915"/>
      </p:ext>
    </p:extLst>
  </p:cSld>
  <p:clrMapOvr>
    <a:masterClrMapping/>
  </p:clrMapOvr>
  <p:transition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34406"/>
      </p:ext>
    </p:extLst>
  </p:cSld>
  <p:clrMapOvr>
    <a:masterClrMapping/>
  </p:clrMapOvr>
  <p:transition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67292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947589"/>
      </p:ext>
    </p:extLst>
  </p:cSld>
  <p:clrMapOvr>
    <a:masterClrMapping/>
  </p:clrMapOvr>
  <p:transition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475952"/>
      </p:ext>
    </p:extLst>
  </p:cSld>
  <p:clrMapOvr>
    <a:masterClrMapping/>
  </p:clrMapOvr>
  <p:transition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966"/>
      </p:ext>
    </p:extLst>
  </p:cSld>
  <p:clrMapOvr>
    <a:masterClrMapping/>
  </p:clrMapOvr>
  <p:transition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55939"/>
      </p:ext>
    </p:extLst>
  </p:cSld>
  <p:clrMapOvr>
    <a:masterClrMapping/>
  </p:clrMapOvr>
  <p:transition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55350"/>
      </p:ext>
    </p:extLst>
  </p:cSld>
  <p:clrMapOvr>
    <a:masterClrMapping/>
  </p:clrMapOvr>
  <p:transition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722574"/>
      </p:ext>
    </p:extLst>
  </p:cSld>
  <p:clrMapOvr>
    <a:masterClrMapping/>
  </p:clrMapOvr>
  <p:transition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63903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89668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461470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37833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50126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25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27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76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443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124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1143000" y="928688"/>
            <a:ext cx="6858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>
                <a:solidFill>
                  <a:srgbClr val="7030A0"/>
                </a:solidFill>
                <a:latin typeface="Monotype Corsiva" pitchFamily="66" charset="0"/>
              </a:rPr>
              <a:t>Диалог  Бабы  и  Деда. </a:t>
            </a:r>
          </a:p>
        </p:txBody>
      </p:sp>
      <p:pic>
        <p:nvPicPr>
          <p:cNvPr id="38915" name="Picture 2" descr="C:\Documents and Settings\Admin\Мои документы\мар 19 2010 (I)\фото\IMG_1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143125"/>
            <a:ext cx="3714750" cy="37861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916" name="Picture 3" descr="C:\Documents and Settings\Admin\Мои документы\мар 19 2010 (I)\фото\IMG_18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143125"/>
            <a:ext cx="3786187" cy="37861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3175081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500063" y="928688"/>
            <a:ext cx="80724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7030A0"/>
                </a:solidFill>
                <a:latin typeface="Monotype Corsiva" pitchFamily="66" charset="0"/>
              </a:rPr>
              <a:t>Встреча  Колобка  с  другими  героями  сказки:  Зайцем,  Волком,  Медведем,  </a:t>
            </a:r>
          </a:p>
        </p:txBody>
      </p:sp>
      <p:pic>
        <p:nvPicPr>
          <p:cNvPr id="26627" name="Picture 3" descr="C:\Documents and Settings\Методист\Мои документы\фото\IMG_18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786058"/>
            <a:ext cx="2643206" cy="285752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6628" name="Picture 2" descr="C:\Documents and Settings\Admin\Мои документы\мар 19 2010 (I)\фото\IMG_18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786058"/>
            <a:ext cx="2714644" cy="285752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6629" name="Picture 2" descr="C:\Documents and Settings\Admin\Мои документы\мар 19 2010 (I)\фото\IMG_18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786058"/>
            <a:ext cx="2643206" cy="285752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19905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66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мар 19 2010 (I)\фото\IMG_18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285992"/>
            <a:ext cx="5429288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85875" y="1000125"/>
            <a:ext cx="69294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>
                <a:solidFill>
                  <a:srgbClr val="7030A0"/>
                </a:solidFill>
                <a:latin typeface="Monotype Corsiva" pitchFamily="66" charset="0"/>
              </a:rPr>
              <a:t>          И  Лисой</a:t>
            </a:r>
            <a:endParaRPr lang="ru-RU" sz="5400">
              <a:solidFill>
                <a:prstClr val="black"/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858360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Admin\Мои документы\мар 19 2010 (I)\фото\IMG_18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785926"/>
            <a:ext cx="5143536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0" y="928688"/>
            <a:ext cx="9144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rgbClr val="FEB80A"/>
                </a:solidFill>
                <a:latin typeface="Monotype Corsiva" pitchFamily="66" charset="0"/>
              </a:rPr>
              <a:t>Кульминация:  Лиса  уводит  Колобка  со  сцены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781111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Мои документы\мар 19 2010 (I)\фото\IMG_18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39738"/>
            <a:ext cx="4814888" cy="641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3552860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Поток</vt:lpstr>
      <vt:lpstr>1_Поток</vt:lpstr>
      <vt:lpstr>2_Поток</vt:lpstr>
      <vt:lpstr>3_Поток</vt:lpstr>
      <vt:lpstr>4_Поток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Димон</dc:creator>
  <cp:lastModifiedBy>Димон</cp:lastModifiedBy>
  <cp:revision>1</cp:revision>
  <dcterms:created xsi:type="dcterms:W3CDTF">2013-05-01T15:31:30Z</dcterms:created>
  <dcterms:modified xsi:type="dcterms:W3CDTF">2013-05-01T15:33:31Z</dcterms:modified>
</cp:coreProperties>
</file>