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60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97A19-5D1C-4EEB-B534-6B1F3A6304C1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376AC-5DF0-427E-BA57-AAA2F014B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97A19-5D1C-4EEB-B534-6B1F3A6304C1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376AC-5DF0-427E-BA57-AAA2F014B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97A19-5D1C-4EEB-B534-6B1F3A6304C1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376AC-5DF0-427E-BA57-AAA2F014B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97A19-5D1C-4EEB-B534-6B1F3A6304C1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376AC-5DF0-427E-BA57-AAA2F014B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97A19-5D1C-4EEB-B534-6B1F3A6304C1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376AC-5DF0-427E-BA57-AAA2F014B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97A19-5D1C-4EEB-B534-6B1F3A6304C1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376AC-5DF0-427E-BA57-AAA2F014B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97A19-5D1C-4EEB-B534-6B1F3A6304C1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376AC-5DF0-427E-BA57-AAA2F014B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97A19-5D1C-4EEB-B534-6B1F3A6304C1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376AC-5DF0-427E-BA57-AAA2F014B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97A19-5D1C-4EEB-B534-6B1F3A6304C1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376AC-5DF0-427E-BA57-AAA2F014B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97A19-5D1C-4EEB-B534-6B1F3A6304C1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376AC-5DF0-427E-BA57-AAA2F014B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97A19-5D1C-4EEB-B534-6B1F3A6304C1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376AC-5DF0-427E-BA57-AAA2F014B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797A19-5D1C-4EEB-B534-6B1F3A6304C1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3376AC-5DF0-427E-BA57-AAA2F014B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04" y="1571612"/>
            <a:ext cx="585791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ln w="17780" cmpd="sng">
                  <a:gradFill flip="none" rotWithShape="1"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path path="rect">
                      <a:fillToRect l="100000" b="100000"/>
                    </a:path>
                    <a:tileRect t="-100000" r="-100000"/>
                  </a:gra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omic Sans MS" pitchFamily="66" charset="0"/>
              </a:rPr>
              <a:t>Что изменилось?</a:t>
            </a:r>
            <a:endParaRPr lang="ru-RU" sz="6600" b="1" dirty="0">
              <a:ln w="17780" cmpd="sng"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rect">
                    <a:fillToRect l="100000" b="100000"/>
                  </a:path>
                  <a:tileRect t="-100000" r="-100000"/>
                </a:gradFill>
                <a:prstDash val="solid"/>
                <a:miter lim="800000"/>
              </a:ln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86446" y="4572008"/>
            <a:ext cx="278608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Калинина Е.А.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учитель-логопед МС(К)ОУ С(К)ОШИ № 4 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г. Магнитогорска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3786190"/>
            <a:ext cx="3886227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643314"/>
            <a:ext cx="3857652" cy="2893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357166"/>
            <a:ext cx="3857652" cy="2893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43570" y="500042"/>
            <a:ext cx="257176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309 -0.03774 L 0.48594 0.4662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0" y="2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33333E-6 L -0.48784 -0.43912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4" y="-2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G:\Автоматизация звуков\артикуляционные упражнения, картинки\лисено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78000"/>
            <a:ext cx="2714644" cy="3059403"/>
          </a:xfrm>
          <a:prstGeom prst="rect">
            <a:avLst/>
          </a:prstGeom>
          <a:noFill/>
        </p:spPr>
      </p:pic>
      <p:pic>
        <p:nvPicPr>
          <p:cNvPr id="3077" name="Picture 5" descr="G:\Автоматизация звуков\артикуляционные упражнения, картинки\собак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3571876"/>
            <a:ext cx="2500330" cy="2923180"/>
          </a:xfrm>
          <a:prstGeom prst="rect">
            <a:avLst/>
          </a:prstGeom>
          <a:noFill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214290"/>
            <a:ext cx="1993587" cy="3286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 descr="http://lib.rus.ec/i/21/132621/i_042.jpg"/>
          <p:cNvPicPr>
            <a:picLocks noChangeAspect="1" noChangeArrowheads="1"/>
          </p:cNvPicPr>
          <p:nvPr/>
        </p:nvPicPr>
        <p:blipFill>
          <a:blip r:embed="rId5"/>
          <a:srcRect l="4219" t="5092" r="4374"/>
          <a:stretch>
            <a:fillRect/>
          </a:stretch>
        </p:blipFill>
        <p:spPr bwMode="auto">
          <a:xfrm>
            <a:off x="4071934" y="3857628"/>
            <a:ext cx="4643470" cy="26628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2.59259E-6 L -0.51806 0.45903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9" y="2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3.7037E-6 L 0.51181 -0.45139 " pathEditMode="relative" ptsTypes="AA">
                                      <p:cBhvr>
                                        <p:cTn id="42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l="27500" r="27500"/>
          <a:stretch>
            <a:fillRect/>
          </a:stretch>
        </p:blipFill>
        <p:spPr bwMode="auto">
          <a:xfrm>
            <a:off x="1285852" y="357166"/>
            <a:ext cx="1928826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500042"/>
            <a:ext cx="2928958" cy="2870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 l="11250" t="11666" r="1250" b="5000"/>
          <a:stretch>
            <a:fillRect/>
          </a:stretch>
        </p:blipFill>
        <p:spPr bwMode="auto">
          <a:xfrm>
            <a:off x="785786" y="4071942"/>
            <a:ext cx="300039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/>
          <a:srcRect l="6539" t="10294" r="5298" b="13235"/>
          <a:stretch>
            <a:fillRect/>
          </a:stretch>
        </p:blipFill>
        <p:spPr bwMode="auto">
          <a:xfrm>
            <a:off x="5000628" y="3643314"/>
            <a:ext cx="3500462" cy="2563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07407E-6 L -0.00208 0.42777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2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11111E-6 L 2.77778E-6 -0.46181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</TotalTime>
  <Words>16</Words>
  <Application>Microsoft Office PowerPoint</Application>
  <PresentationFormat>Экран (4:3)</PresentationFormat>
  <Paragraphs>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Калинин</dc:creator>
  <cp:lastModifiedBy>Alex</cp:lastModifiedBy>
  <cp:revision>9</cp:revision>
  <dcterms:created xsi:type="dcterms:W3CDTF">2011-12-04T16:35:47Z</dcterms:created>
  <dcterms:modified xsi:type="dcterms:W3CDTF">2013-03-12T16:19:32Z</dcterms:modified>
</cp:coreProperties>
</file>