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97A19-5D1C-4EEB-B534-6B1F3A6304C1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376AC-5DF0-427E-BA57-AAA2F014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1571612"/>
            <a:ext cx="58579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path path="rect">
                      <a:fillToRect l="100000" b="100000"/>
                    </a:path>
                    <a:tileRect t="-100000" r="-100000"/>
                  </a:gra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Что изменилось?</a:t>
            </a:r>
            <a:endParaRPr lang="ru-RU" sz="6600" b="1" dirty="0">
              <a:ln w="17780" cmpd="sng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prstDash val="solid"/>
                <a:miter lim="800000"/>
              </a:ln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4572008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Калинина Е.А.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 МС(К)ОУ С(К)ОШИ № 4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Магнитогорска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r="14115" b="1835"/>
          <a:stretch>
            <a:fillRect/>
          </a:stretch>
        </p:blipFill>
        <p:spPr bwMode="auto">
          <a:xfrm>
            <a:off x="5429256" y="3286124"/>
            <a:ext cx="2578253" cy="30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643314"/>
            <a:ext cx="3238496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 l="10896" t="7426" r="1936" b="3465"/>
          <a:stretch>
            <a:fillRect/>
          </a:stretch>
        </p:blipFill>
        <p:spPr bwMode="auto">
          <a:xfrm>
            <a:off x="5072066" y="357166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11365 L -0.00191 0.4469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12708 L 0.00069 -0.460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14290"/>
            <a:ext cx="1857378" cy="308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t="15790" b="16541"/>
          <a:stretch>
            <a:fillRect/>
          </a:stretch>
        </p:blipFill>
        <p:spPr bwMode="auto">
          <a:xfrm>
            <a:off x="357158" y="285728"/>
            <a:ext cx="411718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 t="12380" b="9432"/>
          <a:stretch>
            <a:fillRect/>
          </a:stretch>
        </p:blipFill>
        <p:spPr bwMode="auto">
          <a:xfrm>
            <a:off x="4643438" y="3571876"/>
            <a:ext cx="419100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 l="13787" t="5625" r="9007" b="4374"/>
          <a:stretch>
            <a:fillRect/>
          </a:stretch>
        </p:blipFill>
        <p:spPr bwMode="auto">
          <a:xfrm>
            <a:off x="1357290" y="3500438"/>
            <a:ext cx="1714512" cy="293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034 0.12939 L -0.00034 0.4627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209 -0.0882 L -0.00209 -0.4766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8.33333E-7 -3.33333E-6 L -0.0007 -0.4916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5E-6 1.48148E-6 L 0.00226 0.47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16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Калинин</dc:creator>
  <cp:lastModifiedBy>Alex</cp:lastModifiedBy>
  <cp:revision>9</cp:revision>
  <dcterms:created xsi:type="dcterms:W3CDTF">2011-12-04T16:35:47Z</dcterms:created>
  <dcterms:modified xsi:type="dcterms:W3CDTF">2013-03-12T16:20:17Z</dcterms:modified>
</cp:coreProperties>
</file>