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6" r:id="rId3"/>
    <p:sldId id="265" r:id="rId4"/>
    <p:sldId id="266" r:id="rId5"/>
    <p:sldId id="273" r:id="rId6"/>
    <p:sldId id="260" r:id="rId7"/>
    <p:sldId id="262" r:id="rId8"/>
    <p:sldId id="280" r:id="rId9"/>
    <p:sldId id="277" r:id="rId10"/>
    <p:sldId id="267" r:id="rId11"/>
    <p:sldId id="274" r:id="rId12"/>
    <p:sldId id="263" r:id="rId13"/>
    <p:sldId id="275" r:id="rId14"/>
    <p:sldId id="278" r:id="rId15"/>
    <p:sldId id="286" r:id="rId16"/>
    <p:sldId id="282" r:id="rId17"/>
    <p:sldId id="279" r:id="rId18"/>
    <p:sldId id="26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1"/>
    <p:penClr>
      <a:srgbClr val="FF0000"/>
    </p:penClr>
  </p:showPr>
  <p:clrMru>
    <a:srgbClr val="FFCCCC"/>
    <a:srgbClr val="FF9966"/>
    <a:srgbClr val="9966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61" autoAdjust="0"/>
    <p:restoredTop sz="94681" autoAdjust="0"/>
  </p:normalViewPr>
  <p:slideViewPr>
    <p:cSldViewPr>
      <p:cViewPr>
        <p:scale>
          <a:sx n="76" d="100"/>
          <a:sy n="76" d="100"/>
        </p:scale>
        <p:origin x="-15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0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98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CEDEB5-8A3E-4B7D-B8FD-9A4BBF33C913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BCE6ED-2F8B-4014-A440-496EE2EA1C2E}" type="pres">
      <dgm:prSet presAssocID="{A6CEDEB5-8A3E-4B7D-B8FD-9A4BBF33C91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71C29D1-9D5B-41A4-A4BD-F71090CB9247}" type="presOf" srcId="{A6CEDEB5-8A3E-4B7D-B8FD-9A4BBF33C913}" destId="{D4BCE6ED-2F8B-4014-A440-496EE2EA1C2E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681703-1A63-4AE8-AB9D-85209E271022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36C487-4380-4748-9DA0-D1BFB49C8753}">
      <dgm:prSet phldrT="[Текст]"/>
      <dgm:spPr>
        <a:ln w="57150">
          <a:solidFill>
            <a:srgbClr val="FF9966"/>
          </a:solidFill>
        </a:ln>
      </dgm:spPr>
      <dgm:t>
        <a:bodyPr/>
        <a:lstStyle/>
        <a:p>
          <a:r>
            <a:rPr lang="ru-RU" dirty="0" smtClean="0">
              <a:solidFill>
                <a:schemeClr val="accent1">
                  <a:lumMod val="50000"/>
                </a:schemeClr>
              </a:solidFill>
            </a:rPr>
            <a:t>лик</a:t>
          </a:r>
          <a:endParaRPr lang="ru-RU" dirty="0">
            <a:solidFill>
              <a:schemeClr val="accent1">
                <a:lumMod val="50000"/>
              </a:schemeClr>
            </a:solidFill>
          </a:endParaRPr>
        </a:p>
      </dgm:t>
    </dgm:pt>
    <dgm:pt modelId="{50821926-F657-4B77-937C-469EC3CF0455}" type="parTrans" cxnId="{28727D24-6813-4328-B163-05DD81A56257}">
      <dgm:prSet/>
      <dgm:spPr/>
      <dgm:t>
        <a:bodyPr/>
        <a:lstStyle/>
        <a:p>
          <a:endParaRPr lang="ru-RU"/>
        </a:p>
      </dgm:t>
    </dgm:pt>
    <dgm:pt modelId="{B208C5D7-099D-4250-B2F0-486F648B2AE5}" type="sibTrans" cxnId="{28727D24-6813-4328-B163-05DD81A56257}">
      <dgm:prSet/>
      <dgm:spPr/>
      <dgm:t>
        <a:bodyPr/>
        <a:lstStyle/>
        <a:p>
          <a:endParaRPr lang="ru-RU"/>
        </a:p>
      </dgm:t>
    </dgm:pt>
    <dgm:pt modelId="{3A55A1FD-BF0C-4856-AC21-B4ED0E7C2ED0}">
      <dgm:prSet phldrT="[Текст]"/>
      <dgm:spPr>
        <a:ln w="57150">
          <a:solidFill>
            <a:srgbClr val="FF9966"/>
          </a:solidFill>
        </a:ln>
      </dgm:spPr>
      <dgm:t>
        <a:bodyPr/>
        <a:lstStyle/>
        <a:p>
          <a:r>
            <a:rPr lang="ru-RU" dirty="0" smtClean="0">
              <a:solidFill>
                <a:schemeClr val="accent1">
                  <a:lumMod val="50000"/>
                </a:schemeClr>
              </a:solidFill>
            </a:rPr>
            <a:t>тина</a:t>
          </a:r>
          <a:endParaRPr lang="ru-RU" dirty="0">
            <a:solidFill>
              <a:schemeClr val="accent1">
                <a:lumMod val="50000"/>
              </a:schemeClr>
            </a:solidFill>
          </a:endParaRPr>
        </a:p>
      </dgm:t>
    </dgm:pt>
    <dgm:pt modelId="{E7C2237F-39AD-4B2B-A254-BC10B5850AEA}" type="parTrans" cxnId="{038BF65A-52EE-4508-9B5F-270044D896A7}">
      <dgm:prSet/>
      <dgm:spPr/>
      <dgm:t>
        <a:bodyPr/>
        <a:lstStyle/>
        <a:p>
          <a:endParaRPr lang="ru-RU"/>
        </a:p>
      </dgm:t>
    </dgm:pt>
    <dgm:pt modelId="{C7F96335-FEBA-4EC2-82AE-C1C3028655D7}" type="sibTrans" cxnId="{038BF65A-52EE-4508-9B5F-270044D896A7}">
      <dgm:prSet/>
      <dgm:spPr/>
      <dgm:t>
        <a:bodyPr/>
        <a:lstStyle/>
        <a:p>
          <a:endParaRPr lang="ru-RU"/>
        </a:p>
      </dgm:t>
    </dgm:pt>
    <dgm:pt modelId="{FE193EFA-913E-4094-917D-436D6B985475}">
      <dgm:prSet phldrT="[Текст]"/>
      <dgm:spPr>
        <a:ln w="57150">
          <a:solidFill>
            <a:srgbClr val="FF9966"/>
          </a:solidFill>
        </a:ln>
      </dgm:spPr>
      <dgm:t>
        <a:bodyPr/>
        <a:lstStyle/>
        <a:p>
          <a:r>
            <a:rPr lang="ru-RU" dirty="0" err="1" smtClean="0">
              <a:solidFill>
                <a:schemeClr val="accent1">
                  <a:lumMod val="50000"/>
                </a:schemeClr>
              </a:solidFill>
            </a:rPr>
            <a:t>ман</a:t>
          </a:r>
          <a:endParaRPr lang="ru-RU" dirty="0">
            <a:solidFill>
              <a:schemeClr val="accent1">
                <a:lumMod val="50000"/>
              </a:schemeClr>
            </a:solidFill>
          </a:endParaRPr>
        </a:p>
      </dgm:t>
    </dgm:pt>
    <dgm:pt modelId="{2831B950-207D-4943-B63E-4E4E6A3F4064}" type="parTrans" cxnId="{33748DCD-24CA-40E5-A738-F20C26CC99FE}">
      <dgm:prSet/>
      <dgm:spPr/>
      <dgm:t>
        <a:bodyPr/>
        <a:lstStyle/>
        <a:p>
          <a:endParaRPr lang="ru-RU"/>
        </a:p>
      </dgm:t>
    </dgm:pt>
    <dgm:pt modelId="{7E5E5CBD-C0BF-4392-BD50-CB88D3D58F09}" type="sibTrans" cxnId="{33748DCD-24CA-40E5-A738-F20C26CC99FE}">
      <dgm:prSet/>
      <dgm:spPr/>
      <dgm:t>
        <a:bodyPr/>
        <a:lstStyle/>
        <a:p>
          <a:endParaRPr lang="ru-RU"/>
        </a:p>
      </dgm:t>
    </dgm:pt>
    <dgm:pt modelId="{8ECB17AA-E0DB-4E76-B7E9-BA6861C9DE79}">
      <dgm:prSet phldrT="[Текст]"/>
      <dgm:spPr>
        <a:ln w="57150">
          <a:solidFill>
            <a:srgbClr val="FF9966"/>
          </a:solidFill>
        </a:ln>
      </dgm:spPr>
      <dgm:t>
        <a:bodyPr/>
        <a:lstStyle/>
        <a:p>
          <a:r>
            <a:rPr lang="ru-RU" dirty="0" smtClean="0">
              <a:solidFill>
                <a:schemeClr val="accent1">
                  <a:lumMod val="50000"/>
                </a:schemeClr>
              </a:solidFill>
            </a:rPr>
            <a:t>тон</a:t>
          </a:r>
          <a:endParaRPr lang="ru-RU" dirty="0">
            <a:solidFill>
              <a:schemeClr val="accent1">
                <a:lumMod val="50000"/>
              </a:schemeClr>
            </a:solidFill>
          </a:endParaRPr>
        </a:p>
      </dgm:t>
    </dgm:pt>
    <dgm:pt modelId="{426693A4-7E57-428D-9A00-4DD800C60ED5}" type="parTrans" cxnId="{509B15FE-3448-466B-9E31-323EE11FB136}">
      <dgm:prSet/>
      <dgm:spPr/>
      <dgm:t>
        <a:bodyPr/>
        <a:lstStyle/>
        <a:p>
          <a:endParaRPr lang="ru-RU"/>
        </a:p>
      </dgm:t>
    </dgm:pt>
    <dgm:pt modelId="{551BA4C5-4482-4CC4-AD29-DAF931743B55}" type="sibTrans" cxnId="{509B15FE-3448-466B-9E31-323EE11FB136}">
      <dgm:prSet/>
      <dgm:spPr/>
      <dgm:t>
        <a:bodyPr/>
        <a:lstStyle/>
        <a:p>
          <a:endParaRPr lang="ru-RU"/>
        </a:p>
      </dgm:t>
    </dgm:pt>
    <dgm:pt modelId="{93ED1A2B-9443-4C6E-BC24-A6052781D9C8}">
      <dgm:prSet phldrT="[Текст]"/>
      <dgm:spPr>
        <a:ln w="57150">
          <a:solidFill>
            <a:srgbClr val="FF9966"/>
          </a:solidFill>
        </a:ln>
      </dgm:spPr>
      <dgm:t>
        <a:bodyPr/>
        <a:lstStyle/>
        <a:p>
          <a:r>
            <a:rPr lang="ru-RU" dirty="0" smtClean="0">
              <a:solidFill>
                <a:schemeClr val="accent1">
                  <a:lumMod val="50000"/>
                </a:schemeClr>
              </a:solidFill>
            </a:rPr>
            <a:t>Кар…+</a:t>
          </a:r>
          <a:endParaRPr lang="ru-RU" dirty="0">
            <a:solidFill>
              <a:schemeClr val="accent1">
                <a:lumMod val="50000"/>
              </a:schemeClr>
            </a:solidFill>
          </a:endParaRPr>
        </a:p>
      </dgm:t>
    </dgm:pt>
    <dgm:pt modelId="{232F2951-C175-4017-8834-AFCC28CC2E48}" type="parTrans" cxnId="{577DEB3D-BF1F-4B9C-9B32-A675F0411C16}">
      <dgm:prSet/>
      <dgm:spPr/>
      <dgm:t>
        <a:bodyPr/>
        <a:lstStyle/>
        <a:p>
          <a:endParaRPr lang="ru-RU"/>
        </a:p>
      </dgm:t>
    </dgm:pt>
    <dgm:pt modelId="{CCDC0FDC-F08A-4FCF-B9A9-B1557EC3B4D3}" type="sibTrans" cxnId="{577DEB3D-BF1F-4B9C-9B32-A675F0411C16}">
      <dgm:prSet/>
      <dgm:spPr/>
      <dgm:t>
        <a:bodyPr/>
        <a:lstStyle/>
        <a:p>
          <a:endParaRPr lang="ru-RU"/>
        </a:p>
      </dgm:t>
    </dgm:pt>
    <dgm:pt modelId="{968E01A8-8919-4520-BB27-00A7CDD06FA2}" type="pres">
      <dgm:prSet presAssocID="{C8681703-1A63-4AE8-AB9D-85209E27102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876228-69D5-416F-ABC2-11D93B67475B}" type="pres">
      <dgm:prSet presAssocID="{3136C487-4380-4748-9DA0-D1BFB49C8753}" presName="node" presStyleLbl="node1" presStyleIdx="0" presStyleCnt="5" custAng="19911900" custLinFactNeighborX="-7672" custLinFactNeighborY="283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B33ADC-3E2E-4186-8D2B-8572A1486740}" type="pres">
      <dgm:prSet presAssocID="{B208C5D7-099D-4250-B2F0-486F648B2AE5}" presName="sibTrans" presStyleCnt="0"/>
      <dgm:spPr/>
    </dgm:pt>
    <dgm:pt modelId="{FA3328AE-CFC8-4754-B5F4-455518037CCD}" type="pres">
      <dgm:prSet presAssocID="{3A55A1FD-BF0C-4856-AC21-B4ED0E7C2ED0}" presName="node" presStyleLbl="node1" presStyleIdx="1" presStyleCnt="5" custAng="1459742" custScaleX="108021" custLinFactNeighborX="56179" custLinFactNeighborY="324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AADAFB-4469-4620-AE31-2995C3156E77}" type="pres">
      <dgm:prSet presAssocID="{C7F96335-FEBA-4EC2-82AE-C1C3028655D7}" presName="sibTrans" presStyleCnt="0"/>
      <dgm:spPr/>
    </dgm:pt>
    <dgm:pt modelId="{65E98E17-FCB3-451C-BA50-ACF99AF22DBE}" type="pres">
      <dgm:prSet presAssocID="{FE193EFA-913E-4094-917D-436D6B985475}" presName="node" presStyleLbl="node1" presStyleIdx="2" presStyleCnt="5" custAng="20235435" custLinFactNeighborX="34810" custLinFactNeighborY="-103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6926AF-B517-434D-A8A9-A6706897142C}" type="pres">
      <dgm:prSet presAssocID="{7E5E5CBD-C0BF-4392-BD50-CB88D3D58F09}" presName="sibTrans" presStyleCnt="0"/>
      <dgm:spPr/>
    </dgm:pt>
    <dgm:pt modelId="{CA2A6004-E628-4409-A0BC-A7F7D654AB28}" type="pres">
      <dgm:prSet presAssocID="{8ECB17AA-E0DB-4E76-B7E9-BA6861C9DE79}" presName="node" presStyleLbl="node1" presStyleIdx="3" presStyleCnt="5" custAng="1314867" custLinFactNeighborX="49258" custLinFactNeighborY="328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D658AE-26A6-48A6-8C16-B2A199C66C59}" type="pres">
      <dgm:prSet presAssocID="{551BA4C5-4482-4CC4-AD29-DAF931743B55}" presName="sibTrans" presStyleCnt="0"/>
      <dgm:spPr/>
    </dgm:pt>
    <dgm:pt modelId="{B294706B-1590-411E-8A50-2EFBA72A4B8B}" type="pres">
      <dgm:prSet presAssocID="{93ED1A2B-9443-4C6E-BC24-A6052781D9C8}" presName="node" presStyleLbl="node1" presStyleIdx="4" presStyleCnt="5" custScaleX="116945" custLinFactNeighborX="-393" custLinFactNeighborY="-38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94C5FC-8CD5-499E-B303-C1911CB9EB31}" type="presOf" srcId="{C8681703-1A63-4AE8-AB9D-85209E271022}" destId="{968E01A8-8919-4520-BB27-00A7CDD06FA2}" srcOrd="0" destOrd="0" presId="urn:microsoft.com/office/officeart/2005/8/layout/default"/>
    <dgm:cxn modelId="{0BCB3F3B-A0BA-47C0-AC85-271EBFF325F5}" type="presOf" srcId="{8ECB17AA-E0DB-4E76-B7E9-BA6861C9DE79}" destId="{CA2A6004-E628-4409-A0BC-A7F7D654AB28}" srcOrd="0" destOrd="0" presId="urn:microsoft.com/office/officeart/2005/8/layout/default"/>
    <dgm:cxn modelId="{96A874A6-BBC7-4858-B7D1-D94B0B8A4A1F}" type="presOf" srcId="{3136C487-4380-4748-9DA0-D1BFB49C8753}" destId="{0A876228-69D5-416F-ABC2-11D93B67475B}" srcOrd="0" destOrd="0" presId="urn:microsoft.com/office/officeart/2005/8/layout/default"/>
    <dgm:cxn modelId="{509B15FE-3448-466B-9E31-323EE11FB136}" srcId="{C8681703-1A63-4AE8-AB9D-85209E271022}" destId="{8ECB17AA-E0DB-4E76-B7E9-BA6861C9DE79}" srcOrd="3" destOrd="0" parTransId="{426693A4-7E57-428D-9A00-4DD800C60ED5}" sibTransId="{551BA4C5-4482-4CC4-AD29-DAF931743B55}"/>
    <dgm:cxn modelId="{577DEB3D-BF1F-4B9C-9B32-A675F0411C16}" srcId="{C8681703-1A63-4AE8-AB9D-85209E271022}" destId="{93ED1A2B-9443-4C6E-BC24-A6052781D9C8}" srcOrd="4" destOrd="0" parTransId="{232F2951-C175-4017-8834-AFCC28CC2E48}" sibTransId="{CCDC0FDC-F08A-4FCF-B9A9-B1557EC3B4D3}"/>
    <dgm:cxn modelId="{28727D24-6813-4328-B163-05DD81A56257}" srcId="{C8681703-1A63-4AE8-AB9D-85209E271022}" destId="{3136C487-4380-4748-9DA0-D1BFB49C8753}" srcOrd="0" destOrd="0" parTransId="{50821926-F657-4B77-937C-469EC3CF0455}" sibTransId="{B208C5D7-099D-4250-B2F0-486F648B2AE5}"/>
    <dgm:cxn modelId="{5BC6E0FC-39F8-4BC8-B755-7812D883F707}" type="presOf" srcId="{93ED1A2B-9443-4C6E-BC24-A6052781D9C8}" destId="{B294706B-1590-411E-8A50-2EFBA72A4B8B}" srcOrd="0" destOrd="0" presId="urn:microsoft.com/office/officeart/2005/8/layout/default"/>
    <dgm:cxn modelId="{33748DCD-24CA-40E5-A738-F20C26CC99FE}" srcId="{C8681703-1A63-4AE8-AB9D-85209E271022}" destId="{FE193EFA-913E-4094-917D-436D6B985475}" srcOrd="2" destOrd="0" parTransId="{2831B950-207D-4943-B63E-4E4E6A3F4064}" sibTransId="{7E5E5CBD-C0BF-4392-BD50-CB88D3D58F09}"/>
    <dgm:cxn modelId="{0B5D4380-CA7B-4903-956F-C46F785A4115}" type="presOf" srcId="{3A55A1FD-BF0C-4856-AC21-B4ED0E7C2ED0}" destId="{FA3328AE-CFC8-4754-B5F4-455518037CCD}" srcOrd="0" destOrd="0" presId="urn:microsoft.com/office/officeart/2005/8/layout/default"/>
    <dgm:cxn modelId="{A2A24AC7-16D3-4CA1-8D9A-8AAAC1E7F382}" type="presOf" srcId="{FE193EFA-913E-4094-917D-436D6B985475}" destId="{65E98E17-FCB3-451C-BA50-ACF99AF22DBE}" srcOrd="0" destOrd="0" presId="urn:microsoft.com/office/officeart/2005/8/layout/default"/>
    <dgm:cxn modelId="{038BF65A-52EE-4508-9B5F-270044D896A7}" srcId="{C8681703-1A63-4AE8-AB9D-85209E271022}" destId="{3A55A1FD-BF0C-4856-AC21-B4ED0E7C2ED0}" srcOrd="1" destOrd="0" parTransId="{E7C2237F-39AD-4B2B-A254-BC10B5850AEA}" sibTransId="{C7F96335-FEBA-4EC2-82AE-C1C3028655D7}"/>
    <dgm:cxn modelId="{CD1AB637-D5CB-453F-8BBB-9D8A5E2F853E}" type="presParOf" srcId="{968E01A8-8919-4520-BB27-00A7CDD06FA2}" destId="{0A876228-69D5-416F-ABC2-11D93B67475B}" srcOrd="0" destOrd="0" presId="urn:microsoft.com/office/officeart/2005/8/layout/default"/>
    <dgm:cxn modelId="{5D3C920F-CE25-4A71-9573-3FFB0FC1FF2A}" type="presParOf" srcId="{968E01A8-8919-4520-BB27-00A7CDD06FA2}" destId="{33B33ADC-3E2E-4186-8D2B-8572A1486740}" srcOrd="1" destOrd="0" presId="urn:microsoft.com/office/officeart/2005/8/layout/default"/>
    <dgm:cxn modelId="{9D26C049-21C5-4D9C-8956-55061B86537F}" type="presParOf" srcId="{968E01A8-8919-4520-BB27-00A7CDD06FA2}" destId="{FA3328AE-CFC8-4754-B5F4-455518037CCD}" srcOrd="2" destOrd="0" presId="urn:microsoft.com/office/officeart/2005/8/layout/default"/>
    <dgm:cxn modelId="{68E6DE09-3CB7-4632-A0E9-00D5632168CA}" type="presParOf" srcId="{968E01A8-8919-4520-BB27-00A7CDD06FA2}" destId="{05AADAFB-4469-4620-AE31-2995C3156E77}" srcOrd="3" destOrd="0" presId="urn:microsoft.com/office/officeart/2005/8/layout/default"/>
    <dgm:cxn modelId="{E5B1B9C5-CD52-4BA2-AEDA-0DD569DCB6DA}" type="presParOf" srcId="{968E01A8-8919-4520-BB27-00A7CDD06FA2}" destId="{65E98E17-FCB3-451C-BA50-ACF99AF22DBE}" srcOrd="4" destOrd="0" presId="urn:microsoft.com/office/officeart/2005/8/layout/default"/>
    <dgm:cxn modelId="{C9052EEE-D94F-4245-AA5D-3EDCF649AB4A}" type="presParOf" srcId="{968E01A8-8919-4520-BB27-00A7CDD06FA2}" destId="{936926AF-B517-434D-A8A9-A6706897142C}" srcOrd="5" destOrd="0" presId="urn:microsoft.com/office/officeart/2005/8/layout/default"/>
    <dgm:cxn modelId="{EA80F1BF-75B6-47DB-8D1D-E11B783F5EEB}" type="presParOf" srcId="{968E01A8-8919-4520-BB27-00A7CDD06FA2}" destId="{CA2A6004-E628-4409-A0BC-A7F7D654AB28}" srcOrd="6" destOrd="0" presId="urn:microsoft.com/office/officeart/2005/8/layout/default"/>
    <dgm:cxn modelId="{77B5E44F-538C-4B43-B217-D1773366D66B}" type="presParOf" srcId="{968E01A8-8919-4520-BB27-00A7CDD06FA2}" destId="{3DD658AE-26A6-48A6-8C16-B2A199C66C59}" srcOrd="7" destOrd="0" presId="urn:microsoft.com/office/officeart/2005/8/layout/default"/>
    <dgm:cxn modelId="{0757EAFA-0586-47E5-93AD-84B18CDC4BF1}" type="presParOf" srcId="{968E01A8-8919-4520-BB27-00A7CDD06FA2}" destId="{B294706B-1590-411E-8A50-2EFBA72A4B8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876228-69D5-416F-ABC2-11D93B67475B}">
      <dsp:nvSpPr>
        <dsp:cNvPr id="0" name=""/>
        <dsp:cNvSpPr/>
      </dsp:nvSpPr>
      <dsp:spPr>
        <a:xfrm rot="19911900">
          <a:off x="991643" y="419751"/>
          <a:ext cx="2456222" cy="1473733"/>
        </a:xfrm>
        <a:prstGeom prst="rect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57150">
          <a:solidFill>
            <a:srgbClr val="FF9966"/>
          </a:solidFill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kern="1200" dirty="0" smtClean="0">
              <a:solidFill>
                <a:schemeClr val="accent1">
                  <a:lumMod val="50000"/>
                </a:schemeClr>
              </a:solidFill>
            </a:rPr>
            <a:t>лик</a:t>
          </a:r>
          <a:endParaRPr lang="ru-RU" sz="5500" kern="1200" dirty="0">
            <a:solidFill>
              <a:schemeClr val="accent1">
                <a:lumMod val="50000"/>
              </a:schemeClr>
            </a:solidFill>
          </a:endParaRPr>
        </a:p>
      </dsp:txBody>
      <dsp:txXfrm rot="19911900">
        <a:off x="991643" y="419751"/>
        <a:ext cx="2456222" cy="1473733"/>
      </dsp:txXfrm>
    </dsp:sp>
    <dsp:sp modelId="{FA3328AE-CFC8-4754-B5F4-455518037CCD}">
      <dsp:nvSpPr>
        <dsp:cNvPr id="0" name=""/>
        <dsp:cNvSpPr/>
      </dsp:nvSpPr>
      <dsp:spPr>
        <a:xfrm rot="1459742">
          <a:off x="5261810" y="480557"/>
          <a:ext cx="2653235" cy="1473733"/>
        </a:xfrm>
        <a:prstGeom prst="rect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57150">
          <a:solidFill>
            <a:srgbClr val="FF9966"/>
          </a:solidFill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kern="1200" dirty="0" smtClean="0">
              <a:solidFill>
                <a:schemeClr val="accent1">
                  <a:lumMod val="50000"/>
                </a:schemeClr>
              </a:solidFill>
            </a:rPr>
            <a:t>тина</a:t>
          </a:r>
          <a:endParaRPr lang="ru-RU" sz="5500" kern="1200" dirty="0">
            <a:solidFill>
              <a:schemeClr val="accent1">
                <a:lumMod val="50000"/>
              </a:schemeClr>
            </a:solidFill>
          </a:endParaRPr>
        </a:p>
      </dsp:txBody>
      <dsp:txXfrm rot="1459742">
        <a:off x="5261810" y="480557"/>
        <a:ext cx="2653235" cy="1473733"/>
      </dsp:txXfrm>
    </dsp:sp>
    <dsp:sp modelId="{65E98E17-FCB3-451C-BA50-ACF99AF22DBE}">
      <dsp:nvSpPr>
        <dsp:cNvPr id="0" name=""/>
        <dsp:cNvSpPr/>
      </dsp:nvSpPr>
      <dsp:spPr>
        <a:xfrm rot="20235435">
          <a:off x="2133602" y="1569331"/>
          <a:ext cx="2456222" cy="1473733"/>
        </a:xfrm>
        <a:prstGeom prst="rect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57150">
          <a:solidFill>
            <a:srgbClr val="FF9966"/>
          </a:solidFill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kern="1200" dirty="0" err="1" smtClean="0">
              <a:solidFill>
                <a:schemeClr val="accent1">
                  <a:lumMod val="50000"/>
                </a:schemeClr>
              </a:solidFill>
            </a:rPr>
            <a:t>ман</a:t>
          </a:r>
          <a:endParaRPr lang="ru-RU" sz="5500" kern="1200" dirty="0">
            <a:solidFill>
              <a:schemeClr val="accent1">
                <a:lumMod val="50000"/>
              </a:schemeClr>
            </a:solidFill>
          </a:endParaRPr>
        </a:p>
      </dsp:txBody>
      <dsp:txXfrm rot="20235435">
        <a:off x="2133602" y="1569331"/>
        <a:ext cx="2456222" cy="1473733"/>
      </dsp:txXfrm>
    </dsp:sp>
    <dsp:sp modelId="{CA2A6004-E628-4409-A0BC-A7F7D654AB28}">
      <dsp:nvSpPr>
        <dsp:cNvPr id="0" name=""/>
        <dsp:cNvSpPr/>
      </dsp:nvSpPr>
      <dsp:spPr>
        <a:xfrm rot="1314867">
          <a:off x="5190322" y="2204761"/>
          <a:ext cx="2456222" cy="1473733"/>
        </a:xfrm>
        <a:prstGeom prst="rect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57150">
          <a:solidFill>
            <a:srgbClr val="FF9966"/>
          </a:solidFill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kern="1200" dirty="0" smtClean="0">
              <a:solidFill>
                <a:schemeClr val="accent1">
                  <a:lumMod val="50000"/>
                </a:schemeClr>
              </a:solidFill>
            </a:rPr>
            <a:t>тон</a:t>
          </a:r>
          <a:endParaRPr lang="ru-RU" sz="5500" kern="1200" dirty="0">
            <a:solidFill>
              <a:schemeClr val="accent1">
                <a:lumMod val="50000"/>
              </a:schemeClr>
            </a:solidFill>
          </a:endParaRPr>
        </a:p>
      </dsp:txBody>
      <dsp:txXfrm rot="1314867">
        <a:off x="5190322" y="2204761"/>
        <a:ext cx="2456222" cy="1473733"/>
      </dsp:txXfrm>
    </dsp:sp>
    <dsp:sp modelId="{B294706B-1590-411E-8A50-2EFBA72A4B8B}">
      <dsp:nvSpPr>
        <dsp:cNvPr id="0" name=""/>
        <dsp:cNvSpPr/>
      </dsp:nvSpPr>
      <dsp:spPr>
        <a:xfrm>
          <a:off x="2411757" y="3383831"/>
          <a:ext cx="2872429" cy="1473733"/>
        </a:xfrm>
        <a:prstGeom prst="rect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57150">
          <a:solidFill>
            <a:srgbClr val="FF9966"/>
          </a:solidFill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kern="1200" dirty="0" smtClean="0">
              <a:solidFill>
                <a:schemeClr val="accent1">
                  <a:lumMod val="50000"/>
                </a:schemeClr>
              </a:solidFill>
            </a:rPr>
            <a:t>Кар…+</a:t>
          </a:r>
          <a:endParaRPr lang="ru-RU" sz="55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411757" y="3383831"/>
        <a:ext cx="2872429" cy="14737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9DAFEDE-50ED-4F33-B6A1-B9A550C9D7AF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713BE6C-E6F9-4087-8C6A-293C0DFD6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8EF7A2C-8CB2-43F1-A7ED-DC73D1783D44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DA4716C-9482-4996-8AF9-DCE0AACBE3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A4716C-9482-4996-8AF9-DCE0AACBE309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AAF32C-0AD1-40DB-9F4A-896DEB959D93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A2DDE-05FC-4AD9-936C-BBDE64EF949D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8A626-93D1-49F7-9540-285E6752A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B7A48-7268-4C5D-942F-A69580E0796A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CDA3F-0F76-4C8A-BD0C-37D6D7277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3D3D9-2AE5-498B-8552-64E29ED0E53B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4AD2C-4D10-443B-9894-EEFF81917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C701BEF-3521-4031-9C92-62AC6F3A0B8B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4F0B6E5-5ADE-4423-A512-9C6983C85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360E7-C4E7-4567-B13E-E72CF9A44754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BC27B-58AC-4B83-9B6A-9E015AB63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D68A6-91FA-43AF-B12E-014DF9EC88F3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430E3-DB4A-4AE9-B12A-B834C43B3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C3BBF-7598-412B-8ACC-00BAA30CEC60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22AC4-25DC-4EE7-84B7-2B9A7681A3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FEF446B-AB88-4CF0-9BCA-6A921837E6E5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89F1CA6-F087-4D65-B28A-7F772D689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8AA34-9B49-4485-A787-DFC8E3FE804B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9832F-F5CD-49A9-96C3-69B371AC1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FBEA53-49D0-47C6-BEE6-C984AD9722F2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019B2AD-AC02-419C-AEB2-0E0C1E763C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620A818-E4F5-4C97-BB72-7DDA6F346D91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A6AB137-3C53-408E-A6EB-A8E2485A5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28D1137-41D8-4763-B46A-4AF67A547D58}" type="datetimeFigureOut">
              <a:rPr lang="ru-RU"/>
              <a:pPr>
                <a:defRPr/>
              </a:pPr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B39631B-F225-41A2-BC96-AFAC958D5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57" r:id="rId4"/>
    <p:sldLayoutId id="2147483958" r:id="rId5"/>
    <p:sldLayoutId id="2147483965" r:id="rId6"/>
    <p:sldLayoutId id="2147483959" r:id="rId7"/>
    <p:sldLayoutId id="2147483966" r:id="rId8"/>
    <p:sldLayoutId id="2147483967" r:id="rId9"/>
    <p:sldLayoutId id="2147483960" r:id="rId10"/>
    <p:sldLayoutId id="214748396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7" Type="http://schemas.openxmlformats.org/officeDocument/2006/relationships/image" Target="../media/image61.wmf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928670"/>
            <a:ext cx="6786610" cy="3000397"/>
          </a:xfrm>
          <a:solidFill>
            <a:schemeClr val="accent1">
              <a:lumMod val="40000"/>
              <a:lumOff val="60000"/>
            </a:schemeClr>
          </a:solidFill>
          <a:ln w="177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Закрепляем</a:t>
            </a:r>
            <a:r>
              <a:rPr lang="ru-RU" sz="6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/>
            </a:r>
            <a:br>
              <a:rPr lang="ru-RU" sz="6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</a:br>
            <a:r>
              <a:rPr lang="ru-RU" sz="6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звук  </a:t>
            </a:r>
            <a:r>
              <a:rPr lang="en-US" sz="6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[</a:t>
            </a:r>
            <a:r>
              <a:rPr lang="ru-RU" sz="6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Р</a:t>
            </a:r>
            <a:r>
              <a:rPr lang="en-US" sz="6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]</a:t>
            </a:r>
            <a:endParaRPr lang="ru-RU" sz="66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996633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267744" y="5733256"/>
          <a:ext cx="45719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67744" y="5013176"/>
            <a:ext cx="6172200" cy="1371600"/>
          </a:xfrm>
        </p:spPr>
        <p:txBody>
          <a:bodyPr/>
          <a:lstStyle/>
          <a:p>
            <a:r>
              <a:rPr lang="ru-RU" dirty="0" smtClean="0"/>
              <a:t>Подготовила учитель – логопед МКДОУ №157</a:t>
            </a:r>
          </a:p>
          <a:p>
            <a:r>
              <a:rPr lang="ru-RU" dirty="0" smtClean="0"/>
              <a:t>г. Кирова</a:t>
            </a:r>
          </a:p>
          <a:p>
            <a:r>
              <a:rPr lang="ru-RU" sz="2000" dirty="0" err="1" smtClean="0"/>
              <a:t>Береснева</a:t>
            </a:r>
            <a:r>
              <a:rPr lang="ru-RU" sz="2000" dirty="0" smtClean="0"/>
              <a:t> Вера Геннадьевна</a:t>
            </a:r>
            <a:endParaRPr lang="ru-RU" sz="2000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 descr="C:\Program Files\Microsoft Office\Media\CntCD1\ClipArt2\j023198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1628775"/>
            <a:ext cx="2727325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8" descr="C:\Program Files\Microsoft Office\Media\CntCD1\ClipArt2\j02324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3860800"/>
            <a:ext cx="204946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4" descr="C:\Program Files\Microsoft Office\Media\CntCD1\ClipArt3\j0238280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772816"/>
            <a:ext cx="2027237" cy="1606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7" name="Picture 15" descr="C:\Program Files\Microsoft Office\Media\CntCD1\ClipArt5\j0280879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575" y="4005263"/>
            <a:ext cx="2239963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8" descr="C:\Program Files\Microsoft Office\Media\CntCD1\ClipArt6\j0294004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575" y="1700213"/>
            <a:ext cx="1443038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467600" cy="940966"/>
          </a:xfrm>
          <a:solidFill>
            <a:schemeClr val="accent1">
              <a:lumMod val="40000"/>
              <a:lumOff val="60000"/>
            </a:schemeClr>
          </a:solidFill>
          <a:ln w="76200">
            <a:solidFill>
              <a:srgbClr val="FF9966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Слова - родственники</a:t>
            </a:r>
            <a:endParaRPr lang="ru-RU" sz="40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8440" name="Picture 8" descr="j02325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169450">
            <a:off x="5715000" y="3876675"/>
            <a:ext cx="2241550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483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ар-ор-ур-ыр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ыр-ур-ор-ар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ер-ир-юр-яр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ыр-ир-яр-ар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ер-ор-ор-яр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ар-яр-ор-ёр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ёр-ер-ир-юр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4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атр-отр-утр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ытр-атр-отр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отр-ытр-утр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ятр-ётр-ютр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итр-етр-ятр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етр-итр-ютр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итр-ютр-етр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endParaRPr lang="ru-RU" dirty="0" smtClean="0"/>
          </a:p>
        </p:txBody>
      </p:sp>
      <p:sp>
        <p:nvSpPr>
          <p:cNvPr id="20485" name="Текст 4"/>
          <p:cNvSpPr>
            <a:spLocks noGrp="1"/>
          </p:cNvSpPr>
          <p:nvPr>
            <p:ph type="body" sz="quarter" idx="1"/>
          </p:nvPr>
        </p:nvSpPr>
        <p:spPr>
          <a:solidFill>
            <a:schemeClr val="accent1">
              <a:lumMod val="20000"/>
              <a:lumOff val="80000"/>
            </a:schemeClr>
          </a:solidFill>
          <a:ln w="57150">
            <a:solidFill>
              <a:srgbClr val="FF9966"/>
            </a:solidFill>
          </a:ln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Обратные слоги</a:t>
            </a:r>
          </a:p>
        </p:txBody>
      </p:sp>
      <p:sp>
        <p:nvSpPr>
          <p:cNvPr id="20486" name="Текст 6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20000"/>
              <a:lumOff val="80000"/>
            </a:schemeClr>
          </a:solidFill>
          <a:ln w="57150">
            <a:solidFill>
              <a:srgbClr val="FF9966"/>
            </a:solidFill>
          </a:ln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Обратные слоги со стечением согласных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476672"/>
            <a:ext cx="7560840" cy="9543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 cap="flat" cmpd="sng" algn="ctr">
            <a:solidFill>
              <a:srgbClr val="FF9966"/>
            </a:solidFill>
            <a:prstDash val="soli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cap="smal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Повтори не ошибись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467600" cy="940966"/>
          </a:xfrm>
          <a:solidFill>
            <a:schemeClr val="accent1">
              <a:lumMod val="40000"/>
              <a:lumOff val="60000"/>
            </a:schemeClr>
          </a:solidFill>
          <a:ln w="76200">
            <a:solidFill>
              <a:srgbClr val="FF9966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Назови картинку</a:t>
            </a:r>
            <a:endParaRPr lang="ru-RU" sz="40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1507" name="Picture 5" descr="C:\Users\Вера\AppData\Local\Microsoft\Windows\Temporary Internet Files\Content.IE5\CTDPGKJN\MC90025010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484313"/>
            <a:ext cx="1984375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9" descr="C:\Users\Вера\AppData\Local\Microsoft\Windows\Temporary Internet Files\Content.IE5\3IZ820F7\MC9004125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1628775"/>
            <a:ext cx="24542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20" descr="C:\Users\Вера\AppData\Local\Microsoft\Windows\Temporary Internet Files\Content.IE5\3IZ820F7\MC90023112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3933825"/>
            <a:ext cx="237648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25" descr="C:\Users\Вера\AppData\Local\Microsoft\Windows\Temporary Internet Files\Content.IE5\3IZ820F7\MC90019484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293096"/>
            <a:ext cx="2160240" cy="2118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1" descr="C:\Users\Вера\AppData\Local\Microsoft\Windows\Temporary Internet Files\Content.IE5\3IZ820F7\MP900407181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675" y="1700213"/>
            <a:ext cx="2376488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3" descr="C:\Users\Вера\AppData\Local\Microsoft\Windows\Temporary Internet Files\Content.IE5\CTDPGKJN\MC90023439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4293096"/>
            <a:ext cx="24765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назови слова</a:t>
            </a:r>
            <a:endParaRPr lang="ru-RU" dirty="0"/>
          </a:p>
        </p:txBody>
      </p:sp>
      <p:pic>
        <p:nvPicPr>
          <p:cNvPr id="22531" name="Picture 4" descr="C:\Users\Вера\AppData\Local\Microsoft\Windows\Temporary Internet Files\Content.IE5\CTDPGKJN\MC90044177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700213"/>
            <a:ext cx="2049462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6" descr="C:\Users\Вера\AppData\Local\Microsoft\Windows\Temporary Internet Files\Content.IE5\3IZ820F7\MC9003512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96098">
            <a:off x="6170613" y="4565650"/>
            <a:ext cx="2176462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2" descr="C:\Users\Вера\AppData\Local\Microsoft\Windows\Temporary Internet Files\Content.IE5\CTDPGKJN\MC90028719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75" y="1844675"/>
            <a:ext cx="28003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5" descr="C:\Users\Вера\AppData\Local\Microsoft\Windows\Temporary Internet Files\Content.IE5\CTDPGKJN\MC900111374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425" y="1700213"/>
            <a:ext cx="2376488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8" descr="C:\Users\Вера\AppData\Local\Microsoft\Windows\Temporary Internet Files\Content.IE5\QH598XVL\MC900441781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375" y="4221163"/>
            <a:ext cx="208915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20" descr="C:\Users\Вера\AppData\Local\Microsoft\Windows\Temporary Internet Files\Content.IE5\4RYC7NME\MC900413252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750" y="3860800"/>
            <a:ext cx="2708275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11560" y="332656"/>
            <a:ext cx="7467600" cy="9269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 cap="flat" cmpd="sng" algn="ctr">
            <a:solidFill>
              <a:srgbClr val="FF9966"/>
            </a:solidFill>
            <a:prstDash val="soli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cap="smal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Назови картинку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467600" cy="940966"/>
          </a:xfrm>
          <a:solidFill>
            <a:schemeClr val="accent1">
              <a:lumMod val="40000"/>
              <a:lumOff val="60000"/>
            </a:schemeClr>
          </a:solidFill>
          <a:ln w="76200">
            <a:solidFill>
              <a:srgbClr val="FF9966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Выучи </a:t>
            </a:r>
            <a:r>
              <a:rPr lang="ru-RU" sz="4000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чистоговорку</a:t>
            </a:r>
            <a:endParaRPr lang="ru-RU" sz="40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907704" y="1844824"/>
            <a:ext cx="4714875" cy="2214563"/>
          </a:xfr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ар-ар-ар – летит комар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ор-ор-ор – красим забор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ур-ур-ур</a:t>
            </a:r>
            <a:r>
              <a:rPr lang="ru-RU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 – не гоняй кур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ир-ир-ир</a:t>
            </a:r>
            <a:r>
              <a:rPr lang="ru-RU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 – дети за мир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b="1" i="1" dirty="0">
              <a:solidFill>
                <a:srgbClr val="996633"/>
              </a:solidFill>
            </a:endParaRPr>
          </a:p>
        </p:txBody>
      </p:sp>
      <p:pic>
        <p:nvPicPr>
          <p:cNvPr id="23556" name="Picture 6" descr="C:\Users\Вера\AppData\Local\Microsoft\Windows\Temporary Internet Files\Content.IE5\4RYC7NME\MC90029571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4724400"/>
            <a:ext cx="1738313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0" descr="C:\Users\Вера\AppData\Local\Microsoft\Windows\Temporary Internet Files\Content.IE5\3IZ820F7\MC90015033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4724400"/>
            <a:ext cx="2232025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12" descr="C:\Users\Вера\AppData\Local\Microsoft\Windows\Temporary Internet Files\Content.IE5\QH598XVL\MP90043064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4868863"/>
            <a:ext cx="2016125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14" descr="http://im4-tub-ru.yandex.net/i?id=407888724-10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4868863"/>
            <a:ext cx="1844675" cy="15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 w="76200">
            <a:solidFill>
              <a:srgbClr val="FF9966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Назови предметы со словом «много»</a:t>
            </a:r>
            <a:endParaRPr lang="ru-RU" sz="36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4579" name="Picture 2" descr="C:\Users\Вера\AppData\Local\Microsoft\Windows\Temporary Internet Files\Content.IE5\EO5IEY8Z\MC90021514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292600"/>
            <a:ext cx="2592388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7" descr="C:\Users\Вера\AppData\Local\Microsoft\Windows\Temporary Internet Files\Content.IE5\TW2S3T22\MC90034488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7613" y="4679950"/>
            <a:ext cx="179387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7" descr="C:\Users\Вера\AppData\Local\Microsoft\Windows\Temporary Internet Files\Content.IE5\TW2S3T22\MC90034488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4365625"/>
            <a:ext cx="2060575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7" descr="C:\Users\Вера\AppData\Local\Microsoft\Windows\Temporary Internet Files\Content.IE5\TW2S3T22\MC90034488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5157788"/>
            <a:ext cx="2192337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0" descr="C:\Users\Вера\AppData\Local\Microsoft\Windows\Temporary Internet Files\Content.IE5\TW2S3T22\MC90021575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844824"/>
            <a:ext cx="2362200" cy="230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11" descr="C:\Users\Вера\AppData\Local\Microsoft\Windows\Temporary Internet Files\Content.IE5\03YENX7D\MC90031946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1628775"/>
            <a:ext cx="15303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11" descr="C:\Users\Вера\AppData\Local\Microsoft\Windows\Temporary Internet Files\Content.IE5\03YENX7D\MC90031946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1916832"/>
            <a:ext cx="1830388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1" descr="C:\Users\Вера\AppData\Local\Microsoft\Windows\Temporary Internet Files\Content.IE5\03YENX7D\MC90031946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2348880"/>
            <a:ext cx="1830387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13" descr="C:\Users\Вера\AppData\Local\Microsoft\Windows\Temporary Internet Files\Content.IE5\TW2S3T22\MC900151191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113" y="1916113"/>
            <a:ext cx="1790700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3" descr="C:\Users\Вера\AppData\Local\Microsoft\Windows\Temporary Internet Files\Content.IE5\TW2S3T22\MC900151191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960" y="1772816"/>
            <a:ext cx="1790700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15" descr="C:\Users\Вера\AppData\Local\Microsoft\Windows\Temporary Internet Files\Content.IE5\972C9OTU\MC9002252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675" y="3860800"/>
            <a:ext cx="1851025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0" name="Picture 15" descr="C:\Users\Вера\AppData\Local\Microsoft\Windows\Temporary Internet Files\Content.IE5\972C9OTU\MC9002252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738" y="4005263"/>
            <a:ext cx="1851025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476672"/>
            <a:ext cx="7467600" cy="940966"/>
          </a:xfrm>
          <a:solidFill>
            <a:schemeClr val="accent1">
              <a:lumMod val="40000"/>
              <a:lumOff val="60000"/>
            </a:schemeClr>
          </a:solidFill>
          <a:ln w="76200">
            <a:solidFill>
              <a:srgbClr val="FF9966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Перехитрим ворону</a:t>
            </a:r>
            <a:endParaRPr lang="ru-RU" sz="40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4294967295"/>
          </p:nvPr>
        </p:nvGraphicFramePr>
        <p:xfrm>
          <a:off x="0" y="1557338"/>
          <a:ext cx="7715250" cy="4916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5604" name="Picture 8" descr="http://im6-tub-ru.yandex.net/i?id=280957093-53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4005263"/>
            <a:ext cx="2089150" cy="265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651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just" eaLnBrk="1" hangingPunct="1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…от</a:t>
            </a:r>
          </a:p>
          <a:p>
            <a:pPr algn="just" eaLnBrk="1" hangingPunct="1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к…ан</a:t>
            </a:r>
          </a:p>
          <a:p>
            <a:pPr algn="just" eaLnBrk="1" hangingPunct="1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…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оза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 eaLnBrk="1" hangingPunct="1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…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обот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 eaLnBrk="1" hangingPunct="1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ба…ан</a:t>
            </a:r>
          </a:p>
          <a:p>
            <a:pPr algn="just"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топо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…</a:t>
            </a:r>
          </a:p>
          <a:p>
            <a:pPr algn="just"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саха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…</a:t>
            </a:r>
          </a:p>
          <a:p>
            <a:pPr algn="just"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забо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…</a:t>
            </a:r>
          </a:p>
          <a:p>
            <a:pPr algn="just" eaLnBrk="1" hangingPunct="1"/>
            <a:endParaRPr lang="ru-RU" dirty="0" smtClean="0">
              <a:solidFill>
                <a:srgbClr val="C00000"/>
              </a:solidFill>
            </a:endParaRPr>
          </a:p>
          <a:p>
            <a:pPr algn="just" eaLnBrk="1" hangingPunct="1"/>
            <a:endParaRPr lang="ru-RU" dirty="0" smtClean="0">
              <a:solidFill>
                <a:srgbClr val="C00000"/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27652" name="Содержимое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костё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…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…тина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кенгу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…у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самова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…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мухомо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…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ба…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абан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к…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овать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ко…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зина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27653" name="Текст 4"/>
          <p:cNvSpPr>
            <a:spLocks noGrp="1"/>
          </p:cNvSpPr>
          <p:nvPr>
            <p:ph type="body" sz="quarter" idx="1"/>
          </p:nvPr>
        </p:nvSpPr>
        <p:spPr>
          <a:solidFill>
            <a:schemeClr val="accent1">
              <a:lumMod val="20000"/>
              <a:lumOff val="80000"/>
            </a:schemeClr>
          </a:solidFill>
          <a:ln w="57150">
            <a:solidFill>
              <a:srgbClr val="FF9966"/>
            </a:solidFill>
          </a:ln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Догадайся: какие это были слова со звуком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Р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]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27654" name="Текст 6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20000"/>
              <a:lumOff val="80000"/>
            </a:schemeClr>
          </a:solidFill>
          <a:ln w="57150">
            <a:solidFill>
              <a:srgbClr val="FF9966"/>
            </a:solidFill>
          </a:ln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Скажи правильно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476672"/>
            <a:ext cx="7632848" cy="9361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 cap="flat" cmpd="sng" algn="ctr">
            <a:solidFill>
              <a:srgbClr val="FF9966"/>
            </a:solidFill>
            <a:prstDash val="soli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cap="smal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Слушай внимательно!</a:t>
            </a:r>
            <a:endParaRPr lang="ru-RU" sz="4000" cap="small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476672"/>
            <a:ext cx="7467600" cy="940966"/>
          </a:xfr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</a:rPr>
              <a:t>Молодец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698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2362200"/>
            <a:ext cx="3657600" cy="3886200"/>
          </a:xfrm>
        </p:spPr>
        <p:txBody>
          <a:bodyPr/>
          <a:lstStyle/>
          <a:p>
            <a:pPr algn="r" eaLnBrk="1" hangingPunct="1">
              <a:buFont typeface="Wingdings" pitchFamily="2" charset="2"/>
              <a:buNone/>
            </a:pPr>
            <a:endParaRPr lang="ru-RU" smtClean="0"/>
          </a:p>
          <a:p>
            <a:pPr algn="r" eaLnBrk="1" hangingPunct="1">
              <a:buFont typeface="Wingdings" pitchFamily="2" charset="2"/>
              <a:buNone/>
            </a:pPr>
            <a:endParaRPr lang="ru-RU" smtClean="0"/>
          </a:p>
          <a:p>
            <a:pPr algn="ctr" eaLnBrk="1" hangingPunct="1">
              <a:buFont typeface="Wingdings" pitchFamily="2" charset="2"/>
              <a:buNone/>
            </a:pPr>
            <a:endParaRPr lang="ru-RU" smtClean="0"/>
          </a:p>
          <a:p>
            <a:pPr algn="r" eaLnBrk="1" hangingPunct="1">
              <a:buFont typeface="Wingdings" pitchFamily="2" charset="2"/>
              <a:buNone/>
            </a:pPr>
            <a:endParaRPr lang="ru-RU" smtClean="0"/>
          </a:p>
          <a:p>
            <a:pPr algn="r" eaLnBrk="1" hangingPunct="1">
              <a:buFont typeface="Wingdings" pitchFamily="2" charset="2"/>
              <a:buNone/>
            </a:pPr>
            <a:endParaRPr lang="ru-RU" smtClean="0"/>
          </a:p>
          <a:p>
            <a:pPr algn="r" eaLnBrk="1" hangingPunct="1">
              <a:buFont typeface="Wingdings" pitchFamily="2" charset="2"/>
              <a:buNone/>
            </a:pPr>
            <a:endParaRPr lang="ru-RU" sz="2000" smtClean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0" y="2348880"/>
            <a:ext cx="3657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Вера\Desktop\зима анимации\2142bdf13fc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071678"/>
            <a:ext cx="4305239" cy="40261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19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тра-тро-тру-тры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тры-тра-тру-тро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бра-вра-гра-кра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гро-кро-бро-про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бру-пру-кру-гру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бры-пры-кры-гры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220" name="Содержимое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ра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ро-ру-ры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ро-ры-ру-ра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ра-ру-ро-ры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ру-ры-ра-ро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ру-ру-ро-ра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ру-ра-ро-ры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221" name="Текст 3"/>
          <p:cNvSpPr>
            <a:spLocks noGrp="1"/>
          </p:cNvSpPr>
          <p:nvPr>
            <p:ph type="body" sz="quarter" idx="1"/>
          </p:nvPr>
        </p:nvSpPr>
        <p:spPr>
          <a:solidFill>
            <a:schemeClr val="accent1">
              <a:lumMod val="20000"/>
              <a:lumOff val="80000"/>
            </a:schemeClr>
          </a:solidFill>
          <a:ln w="57150">
            <a:solidFill>
              <a:srgbClr val="FF9966"/>
            </a:solidFill>
          </a:ln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Слоги со стечением согласных</a:t>
            </a:r>
          </a:p>
        </p:txBody>
      </p:sp>
      <p:sp>
        <p:nvSpPr>
          <p:cNvPr id="9222" name="Текст 5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20000"/>
              <a:lumOff val="80000"/>
            </a:schemeClr>
          </a:solidFill>
          <a:ln w="57150">
            <a:solidFill>
              <a:srgbClr val="FF9966"/>
            </a:solidFill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Прямые слоги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68313" y="333375"/>
            <a:ext cx="7559675" cy="11430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eaLnBrk="0" hangingPunct="0">
              <a:defRPr/>
            </a:pPr>
            <a:endParaRPr lang="ru-RU" sz="3000" cap="small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67544" y="548680"/>
            <a:ext cx="7539608" cy="8640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 cap="flat" cmpd="sng" algn="ctr">
            <a:solidFill>
              <a:srgbClr val="FF9966"/>
            </a:solidFill>
            <a:prstDash val="soli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cap="smal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Повтори не ошибись</a:t>
            </a:r>
            <a:endParaRPr lang="ru-RU" sz="4000" cap="small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 descr="C:\Program Files\Microsoft Office\Media\CntCD1\ClipArt4\j025099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1773238"/>
            <a:ext cx="2263775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12" descr="C:\Program Files\Microsoft Office\Media\CntCD1\ClipArt2\j0232516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8" y="4000500"/>
            <a:ext cx="2357437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467600" cy="940966"/>
          </a:xfrm>
          <a:solidFill>
            <a:schemeClr val="accent1">
              <a:lumMod val="40000"/>
              <a:lumOff val="60000"/>
            </a:schemeClr>
          </a:solidFill>
          <a:ln w="76200">
            <a:solidFill>
              <a:srgbClr val="FF9966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Назови картинку</a:t>
            </a:r>
            <a:endParaRPr lang="ru-RU" sz="40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45" name="Picture 10" descr="C:\Users\Вера\AppData\Local\Microsoft\Windows\Temporary Internet Files\Content.IE5\CTDPGKJN\MC900440406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1557338"/>
            <a:ext cx="2160588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2" descr="C:\Users\Вера\AppData\Local\Microsoft\Windows\Temporary Internet Files\Content.IE5\QH598XVL\MC90031062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1850" y="4105275"/>
            <a:ext cx="1828800" cy="210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0" descr="C:\Users\Вера\AppData\Local\Microsoft\Windows\Temporary Internet Files\Content.IE5\3IZ820F7\MC900083257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213" y="4149725"/>
            <a:ext cx="2122487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0" descr="C:\Users\Вера\AppData\Local\Microsoft\Windows\Temporary Internet Files\Content.IE5\CTDPGKJN\MC900335801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3254122">
            <a:off x="1166019" y="1664494"/>
            <a:ext cx="1316037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467600" cy="940966"/>
          </a:xfrm>
          <a:solidFill>
            <a:schemeClr val="accent1">
              <a:lumMod val="40000"/>
              <a:lumOff val="60000"/>
            </a:schemeClr>
          </a:solidFill>
          <a:ln w="76200">
            <a:solidFill>
              <a:srgbClr val="FF9966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Назови картинку</a:t>
            </a:r>
            <a:endParaRPr lang="ru-RU" sz="40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1267" name="Picture 9" descr="C:\Users\Вера\AppData\Local\Microsoft\Windows\Temporary Internet Files\Content.IE5\4RYC7NME\MC90043484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700213"/>
            <a:ext cx="2025650" cy="214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10" descr="C:\Users\Вера\AppData\Local\Microsoft\Windows\Temporary Internet Files\Content.IE5\CTDPGKJN\MC90041253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1916113"/>
            <a:ext cx="159067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9" descr="C:\Users\Вера\AppData\Local\Microsoft\Windows\Temporary Internet Files\Content.IE5\3IZ820F7\MC90031115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1890713"/>
            <a:ext cx="1584325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8" descr="C:\Users\Вера\AppData\Local\Microsoft\Windows\Temporary Internet Files\Content.IE5\3IZ820F7\MC90041549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4076700"/>
            <a:ext cx="2033587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9" descr="C:\Users\Вера\AppData\Local\Microsoft\Windows\Temporary Internet Files\Content.IE5\QH598XVL\MP900386753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4745284">
            <a:off x="393701" y="4433887"/>
            <a:ext cx="2647950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23" descr="C:\Users\Вера\AppData\Local\Microsoft\Windows\Temporary Internet Files\Content.IE5\QH598XVL\MP900402898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6238" y="4243388"/>
            <a:ext cx="298291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2" descr="C:\Users\Вера\AppData\Local\Microsoft\Windows\Temporary Internet Files\Content.IE5\3IZ820F7\MC90029610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1916113"/>
            <a:ext cx="237648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12" descr="C:\Users\Вера\AppData\Local\Microsoft\Windows\Temporary Internet Files\Content.IE5\4RYC7NME\MC90044180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628775"/>
            <a:ext cx="2238375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12" descr="C:\Users\Вера\AppData\Local\Microsoft\Windows\Temporary Internet Files\Content.IE5\3IZ820F7\MC90042314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221163"/>
            <a:ext cx="2016125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19" descr="C:\Users\Вера\AppData\Local\Microsoft\Windows\Temporary Internet Files\Content.IE5\QH598XVL\MC90031253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4292600"/>
            <a:ext cx="2117725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25" descr="C:\Users\Вера\AppData\Local\Microsoft\Windows\Temporary Internet Files\Content.IE5\QH598XVL\MC900340992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525" y="1773238"/>
            <a:ext cx="2078038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26" descr="C:\Users\Вера\AppData\Local\Microsoft\Windows\Temporary Internet Files\Content.IE5\3IZ820F7\MC900382581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1500" y="4076700"/>
            <a:ext cx="2278063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467544" y="476672"/>
            <a:ext cx="7467600" cy="9361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 cap="flat" cmpd="sng" algn="ctr">
            <a:solidFill>
              <a:srgbClr val="FF9966"/>
            </a:solidFill>
            <a:prstDash val="soli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cap="smal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Назови картинку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467600" cy="940966"/>
          </a:xfrm>
          <a:solidFill>
            <a:schemeClr val="accent1">
              <a:lumMod val="40000"/>
              <a:lumOff val="60000"/>
            </a:schemeClr>
          </a:solidFill>
          <a:ln w="76200">
            <a:solidFill>
              <a:srgbClr val="FF9966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Выучи </a:t>
            </a:r>
            <a:r>
              <a:rPr lang="ru-RU" sz="4000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чистоговорку</a:t>
            </a:r>
            <a:endParaRPr lang="ru-RU" sz="40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051720" y="1772816"/>
            <a:ext cx="4714875" cy="2214562"/>
          </a:xfr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i="1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996633"/>
              </a:solidFill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Ра-ра-ра</a:t>
            </a:r>
            <a:r>
              <a:rPr lang="ru-RU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- у лисы нора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Ро-ро-ро</a:t>
            </a:r>
            <a:r>
              <a:rPr lang="ru-RU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 – новое ведро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Ру-ру-ру</a:t>
            </a:r>
            <a:r>
              <a:rPr lang="ru-RU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- ягод наберу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Ры-ры-ры</a:t>
            </a:r>
            <a:r>
              <a:rPr lang="ru-RU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996633"/>
                </a:solidFill>
              </a:rPr>
              <a:t> – в небе  шары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b="1" i="1" dirty="0">
              <a:solidFill>
                <a:srgbClr val="996633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653136"/>
            <a:ext cx="2300348" cy="1931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7" name="Picture 13" descr="C:\Users\Вера\AppData\Local\Microsoft\Windows\Temporary Internet Files\Content.IE5\3IZ820F7\MC90019357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4437063"/>
            <a:ext cx="208756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6" descr="C:\Users\Вера\AppData\Local\Microsoft\Windows\Temporary Internet Files\Content.IE5\4RYC7NME\MC900445015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4724400"/>
            <a:ext cx="19113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8" descr="http://im3-tub-ru.yandex.net/i?id=11182656-42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4508500"/>
            <a:ext cx="2109787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548680"/>
            <a:ext cx="7467600" cy="8689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 cap="flat" cmpd="sng" algn="ctr">
            <a:solidFill>
              <a:srgbClr val="FF9966"/>
            </a:solidFill>
            <a:prstDash val="soli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b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Назови общий слог в словах</a:t>
            </a:r>
            <a:endParaRPr lang="ru-RU" sz="4000" cap="small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339" name="Содержимое 19"/>
          <p:cNvSpPr>
            <a:spLocks noGrp="1"/>
          </p:cNvSpPr>
          <p:nvPr>
            <p:ph sz="quarter" idx="4294967295"/>
          </p:nvPr>
        </p:nvSpPr>
        <p:spPr>
          <a:xfrm>
            <a:off x="0" y="1600200"/>
            <a:ext cx="7467600" cy="4873625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14340" name="Picture 15" descr="C:\Users\Вера\AppData\Local\Microsoft\Windows\Temporary Internet Files\Content.IE5\3IZ820F7\MC90029090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916113"/>
            <a:ext cx="1943100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Содержимое 19"/>
          <p:cNvSpPr txBox="1">
            <a:spLocks/>
          </p:cNvSpPr>
          <p:nvPr/>
        </p:nvSpPr>
        <p:spPr bwMode="auto">
          <a:xfrm>
            <a:off x="468313" y="1628775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/>
            </a:pPr>
            <a:endParaRPr lang="ru-RU" sz="2400">
              <a:latin typeface="+mn-lt"/>
            </a:endParaRPr>
          </a:p>
          <a:p>
            <a:pPr marL="273050" indent="-273050"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/>
            </a:pPr>
            <a:endParaRPr lang="ru-RU" sz="2400">
              <a:latin typeface="+mn-lt"/>
            </a:endParaRPr>
          </a:p>
          <a:p>
            <a:pPr marL="273050" indent="-273050"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/>
            </a:pPr>
            <a:endParaRPr lang="ru-RU" sz="2400">
              <a:latin typeface="+mn-lt"/>
            </a:endParaRPr>
          </a:p>
          <a:p>
            <a:pPr marL="273050" indent="-273050"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/>
            </a:pPr>
            <a:endParaRPr lang="ru-RU" sz="2400" dirty="0">
              <a:latin typeface="+mn-lt"/>
            </a:endParaRPr>
          </a:p>
        </p:txBody>
      </p:sp>
      <p:sp>
        <p:nvSpPr>
          <p:cNvPr id="24" name="Содержимое 19"/>
          <p:cNvSpPr txBox="1">
            <a:spLocks/>
          </p:cNvSpPr>
          <p:nvPr/>
        </p:nvSpPr>
        <p:spPr bwMode="auto">
          <a:xfrm>
            <a:off x="611188" y="1484313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/>
            </a:pPr>
            <a:endParaRPr lang="ru-RU" sz="2400">
              <a:latin typeface="+mn-lt"/>
            </a:endParaRPr>
          </a:p>
          <a:p>
            <a:pPr marL="273050" indent="-273050"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/>
            </a:pPr>
            <a:endParaRPr lang="ru-RU" sz="2400">
              <a:latin typeface="+mn-lt"/>
            </a:endParaRPr>
          </a:p>
          <a:p>
            <a:pPr marL="273050" indent="-273050"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/>
            </a:pPr>
            <a:endParaRPr lang="ru-RU" sz="2400">
              <a:latin typeface="+mn-lt"/>
            </a:endParaRPr>
          </a:p>
          <a:p>
            <a:pPr marL="273050" indent="-273050"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/>
            </a:pPr>
            <a:endParaRPr lang="ru-RU" sz="2400" dirty="0">
              <a:latin typeface="+mn-lt"/>
            </a:endParaRPr>
          </a:p>
        </p:txBody>
      </p:sp>
      <p:pic>
        <p:nvPicPr>
          <p:cNvPr id="14343" name="Picture 21" descr="http://t0.gstatic.com/images?q=tbn:ANd9GcRmuqThHWJSg6vb1VFnGcmkxWUUi0JR5od4QsCok4yFRBtCBtS_I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4429125"/>
            <a:ext cx="208915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27" descr="C:\Users\Вера\AppData\Local\Microsoft\Windows\Temporary Internet Files\Content.IE5\4RYC7NME\MC90043583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1863" y="1773238"/>
            <a:ext cx="1979612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36" descr="C:\Users\Вера\AppData\Local\Microsoft\Windows\Temporary Internet Files\Content.IE5\3IZ820F7\MC900371078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048550">
            <a:off x="2633662" y="1820863"/>
            <a:ext cx="26638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38" descr="C:\Users\Вера\AppData\Local\Microsoft\Windows\Temporary Internet Files\Content.IE5\4RYC7NME\MC900356953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328386">
            <a:off x="5711825" y="4214813"/>
            <a:ext cx="2663825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42" descr="C:\Users\Вера\AppData\Local\Microsoft\Windows\Temporary Internet Files\Content.IE5\QH598XVL\MC900437045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-665821">
            <a:off x="539750" y="4365625"/>
            <a:ext cx="244792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3" name="Picture 14" descr="http://t3.gstatic.com/images?q=tbn:ANd9GcRw1BnaywDS9K7Zwo1rzCotvaDDW0zuKDLtN4rm6kUnOeB_6V4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23528" y="3284984"/>
            <a:ext cx="3972055" cy="2736304"/>
          </a:xfrm>
          <a:noFill/>
        </p:spPr>
      </p:pic>
      <p:pic>
        <p:nvPicPr>
          <p:cNvPr id="15364" name="Picture 16" descr="http://t2.gstatic.com/images?q=tbn:ANd9GcRIHkbIJoHBaKRiVuL-ojeVOUm08rvZ181byj1E0wRxZfs_U63h2w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72000" y="3284984"/>
            <a:ext cx="3483471" cy="2751187"/>
          </a:xfrm>
          <a:noFill/>
        </p:spPr>
      </p:pic>
      <p:sp>
        <p:nvSpPr>
          <p:cNvPr id="15365" name="Текст 17"/>
          <p:cNvSpPr>
            <a:spLocks noGrp="1"/>
          </p:cNvSpPr>
          <p:nvPr>
            <p:ph type="body" sz="quarter" idx="1"/>
          </p:nvPr>
        </p:nvSpPr>
        <p:spPr>
          <a:solidFill>
            <a:schemeClr val="accent1">
              <a:lumMod val="20000"/>
              <a:lumOff val="80000"/>
            </a:schemeClr>
          </a:solidFill>
          <a:ln w="57150">
            <a:solidFill>
              <a:srgbClr val="FF9966"/>
            </a:solidFill>
          </a:ln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У царя золотая … корова.</a:t>
            </a:r>
          </a:p>
        </p:txBody>
      </p:sp>
      <p:sp>
        <p:nvSpPr>
          <p:cNvPr id="15366" name="Текст 18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20000"/>
              <a:lumOff val="80000"/>
            </a:schemeClr>
          </a:solidFill>
          <a:ln w="57150">
            <a:solidFill>
              <a:srgbClr val="FF9966"/>
            </a:solidFill>
          </a:ln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 лугу пасется … корона.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548680"/>
            <a:ext cx="7560840" cy="8640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 cap="flat" cmpd="sng" algn="ctr">
            <a:solidFill>
              <a:srgbClr val="FF9966"/>
            </a:solidFill>
            <a:prstDash val="soli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cap="smal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Исправь ошибку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388" name="Содержимое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</a:t>
            </a:r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389" name="Текст 9"/>
          <p:cNvSpPr>
            <a:spLocks noGrp="1"/>
          </p:cNvSpPr>
          <p:nvPr>
            <p:ph type="body" sz="quarter" idx="1"/>
          </p:nvPr>
        </p:nvSpPr>
        <p:spPr>
          <a:solidFill>
            <a:schemeClr val="accent1">
              <a:lumMod val="20000"/>
              <a:lumOff val="80000"/>
            </a:schemeClr>
          </a:solidFill>
          <a:ln w="57150">
            <a:solidFill>
              <a:srgbClr val="FF9966"/>
            </a:solidFill>
          </a:ln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 небу летит ...</a:t>
            </a:r>
          </a:p>
          <a:p>
            <a:pPr eaLnBrk="1" hangingPunct="1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карета.</a:t>
            </a:r>
          </a:p>
        </p:txBody>
      </p:sp>
      <p:sp>
        <p:nvSpPr>
          <p:cNvPr id="16390" name="Текст 10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20000"/>
              <a:lumOff val="80000"/>
            </a:schemeClr>
          </a:solidFill>
          <a:ln w="57150">
            <a:solidFill>
              <a:srgbClr val="FF9966"/>
            </a:solidFill>
          </a:ln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 дороге едет … ракета.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476672"/>
            <a:ext cx="7560840" cy="9361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 cap="flat" cmpd="sng" algn="ctr">
            <a:solidFill>
              <a:srgbClr val="FF9966"/>
            </a:solidFill>
            <a:prstDash val="soli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cap="smal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Исправь ошибку</a:t>
            </a:r>
          </a:p>
        </p:txBody>
      </p:sp>
      <p:pic>
        <p:nvPicPr>
          <p:cNvPr id="16392" name="Picture 5" descr="C:\Users\Вера\AppData\Local\Microsoft\Windows\Temporary Internet Files\Content.IE5\QH598XVL\MC9004322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068638"/>
            <a:ext cx="3384550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7" descr="C:\Users\Вера\AppData\Local\Microsoft\Windows\Temporary Internet Files\Content.IE5\3IZ820F7\MM90028890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501008"/>
            <a:ext cx="38893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1973</TotalTime>
  <Words>202</Words>
  <Application>Microsoft Office PowerPoint</Application>
  <PresentationFormat>Экран (4:3)</PresentationFormat>
  <Paragraphs>113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Закрепляем звук  [Р]</vt:lpstr>
      <vt:lpstr>Слайд 2</vt:lpstr>
      <vt:lpstr>Назови картинку</vt:lpstr>
      <vt:lpstr>Назови картинку</vt:lpstr>
      <vt:lpstr>Слайд 5</vt:lpstr>
      <vt:lpstr>Выучи чистоговорку</vt:lpstr>
      <vt:lpstr>Назови общий слог в словах</vt:lpstr>
      <vt:lpstr>Слайд 8</vt:lpstr>
      <vt:lpstr>Слайд 9</vt:lpstr>
      <vt:lpstr>Слова - родственники</vt:lpstr>
      <vt:lpstr>Слайд 11</vt:lpstr>
      <vt:lpstr>Назови картинку</vt:lpstr>
      <vt:lpstr>назови слова</vt:lpstr>
      <vt:lpstr>Выучи чистоговорку</vt:lpstr>
      <vt:lpstr>   Назови предметы со словом «много»</vt:lpstr>
      <vt:lpstr>Перехитрим ворону</vt:lpstr>
      <vt:lpstr>Слайд 17</vt:lpstr>
      <vt:lpstr>Молодец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[Р].</dc:title>
  <dc:creator>Admin</dc:creator>
  <cp:lastModifiedBy>Вера</cp:lastModifiedBy>
  <cp:revision>215</cp:revision>
  <dcterms:created xsi:type="dcterms:W3CDTF">2011-11-22T10:31:28Z</dcterms:created>
  <dcterms:modified xsi:type="dcterms:W3CDTF">2013-11-17T20:08:27Z</dcterms:modified>
</cp:coreProperties>
</file>