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33" d="100"/>
          <a:sy n="33" d="100"/>
        </p:scale>
        <p:origin x="-1482" y="-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00BDC54-7222-434D-BBE1-F455503620C6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19251FA-2BBE-4AF6-825C-6354EE94A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0BDC54-7222-434D-BBE1-F455503620C6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9251FA-2BBE-4AF6-825C-6354EE94A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00BDC54-7222-434D-BBE1-F455503620C6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19251FA-2BBE-4AF6-825C-6354EE94A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0BDC54-7222-434D-BBE1-F455503620C6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9251FA-2BBE-4AF6-825C-6354EE94A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00BDC54-7222-434D-BBE1-F455503620C6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19251FA-2BBE-4AF6-825C-6354EE94A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0BDC54-7222-434D-BBE1-F455503620C6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9251FA-2BBE-4AF6-825C-6354EE94A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0BDC54-7222-434D-BBE1-F455503620C6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9251FA-2BBE-4AF6-825C-6354EE94A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0BDC54-7222-434D-BBE1-F455503620C6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9251FA-2BBE-4AF6-825C-6354EE94A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00BDC54-7222-434D-BBE1-F455503620C6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9251FA-2BBE-4AF6-825C-6354EE94A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0BDC54-7222-434D-BBE1-F455503620C6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9251FA-2BBE-4AF6-825C-6354EE94A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0BDC54-7222-434D-BBE1-F455503620C6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9251FA-2BBE-4AF6-825C-6354EE94AF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00BDC54-7222-434D-BBE1-F455503620C6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19251FA-2BBE-4AF6-825C-6354EE94AF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5967434"/>
          </a:xfrm>
        </p:spPr>
        <p:txBody>
          <a:bodyPr/>
          <a:lstStyle/>
          <a:p>
            <a:pPr algn="l"/>
            <a:r>
              <a:rPr lang="en-US" sz="5400" dirty="0" smtClean="0"/>
              <a:t>         Hobbies IN my family</a:t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2800" dirty="0" smtClean="0">
                <a:solidFill>
                  <a:srgbClr val="FF0000"/>
                </a:solidFill>
              </a:rPr>
              <a:t>MIKHEEVA GALINA,</a:t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>
                <a:solidFill>
                  <a:srgbClr val="FF0000"/>
                </a:solidFill>
              </a:rPr>
              <a:t>CLASS 6G</a:t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>
                <a:solidFill>
                  <a:srgbClr val="FF0000"/>
                </a:solidFill>
              </a:rPr>
              <a:t>OBYACHEVO, 2013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Комп\Рабочий стол\noticia1357492228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55116" y="1785926"/>
            <a:ext cx="6488884" cy="43272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0"/>
            <a:ext cx="6429388" cy="1928802"/>
          </a:xfrm>
        </p:spPr>
        <p:txBody>
          <a:bodyPr/>
          <a:lstStyle/>
          <a:p>
            <a:pPr algn="ctr"/>
            <a:r>
              <a:rPr lang="en-US" dirty="0" smtClean="0"/>
              <a:t>our family likes travelling to different countries.</a:t>
            </a:r>
            <a:endParaRPr lang="ru-RU" dirty="0"/>
          </a:p>
        </p:txBody>
      </p:sp>
      <p:pic>
        <p:nvPicPr>
          <p:cNvPr id="2050" name="Picture 2" descr="C:\Documents and Settings\Комп\Рабочий стол\Новая папка (2)\DSC020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71802" y="2071678"/>
            <a:ext cx="2857520" cy="2089910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2052" name="Picture 4" descr="C:\Documents and Settings\Комп\Рабочий стол\Новая папка (2)\Фото14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43636" y="4429132"/>
            <a:ext cx="2714644" cy="2107421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2053" name="Picture 5" descr="C:\Documents and Settings\Комп\Рабочий стол\Новая папка (2)\0109201046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43636" y="2071678"/>
            <a:ext cx="2714645" cy="2071701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2054" name="Picture 6" descr="C:\Documents and Settings\Комп\Рабочий стол\Новая папка (2)\0109201046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71803" y="4429132"/>
            <a:ext cx="2833706" cy="20717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86050" y="0"/>
            <a:ext cx="6143668" cy="1928802"/>
          </a:xfrm>
        </p:spPr>
        <p:txBody>
          <a:bodyPr/>
          <a:lstStyle/>
          <a:p>
            <a:pPr algn="ctr"/>
            <a:r>
              <a:rPr lang="en-US" dirty="0" smtClean="0"/>
              <a:t>WE ALSO like walking in the forest.</a:t>
            </a:r>
            <a:endParaRPr lang="ru-RU" dirty="0"/>
          </a:p>
        </p:txBody>
      </p:sp>
      <p:pic>
        <p:nvPicPr>
          <p:cNvPr id="3074" name="Picture 2" descr="C:\Documents and Settings\Комп\Рабочий стол\Новая папка (2)\Фото04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28992" y="2000240"/>
            <a:ext cx="2762269" cy="20717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3075" name="Picture 3" descr="C:\Documents and Settings\Комп\Рабочий стол\Новая папка (2)\Фото00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2000240"/>
            <a:ext cx="1553777" cy="207170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3076" name="Picture 4" descr="C:\Documents and Settings\Комп\Рабочий стол\Фото125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89662" y="4286256"/>
            <a:ext cx="1700198" cy="226693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3077" name="Picture 5" descr="C:\Documents and Settings\Комп\Рабочий стол\Фото0686_00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86578" y="4286256"/>
            <a:ext cx="1714512" cy="2286016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3078" name="Picture 6" descr="C:\Documents and Settings\Комп\Рабочий стол\Фото073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929190" y="4286256"/>
            <a:ext cx="1714512" cy="2286016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88" y="142852"/>
            <a:ext cx="6072230" cy="1143008"/>
          </a:xfrm>
        </p:spPr>
        <p:txBody>
          <a:bodyPr/>
          <a:lstStyle/>
          <a:p>
            <a:pPr algn="ctr"/>
            <a:r>
              <a:rPr lang="en-US" dirty="0" smtClean="0"/>
              <a:t>My FATHER IS FOND OF fishing and hunting.</a:t>
            </a:r>
            <a:endParaRPr lang="ru-RU" dirty="0"/>
          </a:p>
        </p:txBody>
      </p:sp>
      <p:pic>
        <p:nvPicPr>
          <p:cNvPr id="4098" name="Picture 2" descr="C:\Documents and Settings\Комп\Рабочий стол\Новая папка (2)\Фото06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36082" y="1714488"/>
            <a:ext cx="1821670" cy="242889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4099" name="Picture 3" descr="C:\Documents and Settings\Комп\Рабочий стол\Новая папка (2)\P71614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1714488"/>
            <a:ext cx="3239984" cy="2429988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4100" name="Picture 4" descr="C:\Documents and Settings\Комп\Рабочий стол\Новая папка (2)\Фото01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4357694"/>
            <a:ext cx="1676401" cy="2235201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4101" name="Picture 5" descr="D:\Старый диск ц\Admin\Рабочий стол\с рабочего стола\Фотоморды = Объячево - июль - 2011\P716141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14678" y="4357694"/>
            <a:ext cx="2928958" cy="2194825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71736" y="0"/>
            <a:ext cx="6572264" cy="2000240"/>
          </a:xfrm>
        </p:spPr>
        <p:txBody>
          <a:bodyPr/>
          <a:lstStyle/>
          <a:p>
            <a:pPr algn="ctr"/>
            <a:r>
              <a:rPr lang="en-US" dirty="0" smtClean="0"/>
              <a:t>My mother IS KEEN ON working in the garden.</a:t>
            </a:r>
            <a:endParaRPr lang="ru-RU" dirty="0"/>
          </a:p>
        </p:txBody>
      </p:sp>
      <p:pic>
        <p:nvPicPr>
          <p:cNvPr id="5122" name="Picture 2" descr="C:\Documents and Settings\Комп\Рабочий стол\Новая папка (2)\Фото069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5008" y="2571744"/>
            <a:ext cx="2936080" cy="3914774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5123" name="Picture 3" descr="C:\Documents and Settings\Комп\Рабочий стол\Новая папка (2)\Фото06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28926" y="2571744"/>
            <a:ext cx="2500330" cy="1875248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5124" name="Picture 4" descr="D:\Старый диск ц\Admin\Рабочий стол\с рабочего стола\Фото\Фото04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28926" y="4572008"/>
            <a:ext cx="2510350" cy="1882763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0"/>
            <a:ext cx="6429388" cy="1928802"/>
          </a:xfrm>
        </p:spPr>
        <p:txBody>
          <a:bodyPr/>
          <a:lstStyle/>
          <a:p>
            <a:pPr algn="ctr"/>
            <a:r>
              <a:rPr lang="en-US" dirty="0" smtClean="0"/>
              <a:t>My brother likes spending time with friends.</a:t>
            </a:r>
            <a:endParaRPr lang="ru-RU" dirty="0"/>
          </a:p>
        </p:txBody>
      </p:sp>
      <p:pic>
        <p:nvPicPr>
          <p:cNvPr id="6146" name="Picture 2" descr="C:\Documents and Settings\Комп\Рабочий стол\Новая папка (2)\8WMhic6RNE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72198" y="2071678"/>
            <a:ext cx="2717186" cy="203789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6149" name="Picture 5" descr="C:\Documents and Settings\Комп\Рабочий стол\QJ2l9LWezP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2071678"/>
            <a:ext cx="2949762" cy="4214841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6151" name="Picture 7" descr="C:\Documents and Settings\Комп\Рабочий стол\Новая папка (2)\EtiBWnIBHOo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72198" y="4286256"/>
            <a:ext cx="2667019" cy="2000264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533400"/>
            <a:ext cx="6215074" cy="1252526"/>
          </a:xfrm>
        </p:spPr>
        <p:txBody>
          <a:bodyPr/>
          <a:lstStyle/>
          <a:p>
            <a:pPr algn="ctr"/>
            <a:r>
              <a:rPr lang="en-US" dirty="0" smtClean="0"/>
              <a:t>AS FOR ME,I love to have a good time!</a:t>
            </a:r>
            <a:endParaRPr lang="ru-RU" dirty="0"/>
          </a:p>
        </p:txBody>
      </p:sp>
      <p:pic>
        <p:nvPicPr>
          <p:cNvPr id="7170" name="Picture 2" descr="C:\Documents and Settings\Комп\Рабочий стол\Новая папка (2)\Фото182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29454" y="1928802"/>
            <a:ext cx="1875248" cy="2500330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7171" name="Picture 3" descr="E:\install\хлам\Турция\280820104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1928802"/>
            <a:ext cx="1875248" cy="2500330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7172" name="Picture 4" descr="D:\Старый диск ц\Admin\Рабочий стол\с рабочего стола\Галя Луза\Фото055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12" y="4714884"/>
            <a:ext cx="2381266" cy="1785950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7173" name="Picture 5" descr="D:\Старый диск ц\Admin\Рабочий стол\с рабочего стола\катя люба\Фото076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28992" y="4714884"/>
            <a:ext cx="2354256" cy="176569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7174" name="Picture 6" descr="C:\Documents and Settings\Комп\Рабочий стол\Фото0686_00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488" y="1928802"/>
            <a:ext cx="1881189" cy="25082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172</TotalTime>
  <Words>58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         Hobbies IN my family     MIKHEEVA GALINA, CLASS 6G OBYACHEVO, 2013</vt:lpstr>
      <vt:lpstr>our family likes travelling to different countries.</vt:lpstr>
      <vt:lpstr>WE ALSO like walking in the forest.</vt:lpstr>
      <vt:lpstr>My FATHER IS FOND OF fishing and hunting.</vt:lpstr>
      <vt:lpstr>My mother IS KEEN ON working in the garden.</vt:lpstr>
      <vt:lpstr>My brother likes spending time with friends.</vt:lpstr>
      <vt:lpstr>AS FOR ME,I love to have a good time!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Hobbies my family</dc:title>
  <dc:creator>Комп</dc:creator>
  <cp:lastModifiedBy>Admin</cp:lastModifiedBy>
  <cp:revision>25</cp:revision>
  <dcterms:created xsi:type="dcterms:W3CDTF">2013-05-14T12:51:33Z</dcterms:created>
  <dcterms:modified xsi:type="dcterms:W3CDTF">2013-11-18T18:22:44Z</dcterms:modified>
</cp:coreProperties>
</file>