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F992113-4612-4DC0-8E8D-BCF85E69E9A3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18C9ED-9A5B-463E-80EB-3B68A97052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himik.ru/teleclass/pril/avogadro.s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59" cy="66247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ПРЕЗЕНТАЦИЯ НА ТЕМУ:         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  СКОЛЬКО  ВЕЛИК  МОЛЬ?»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Admin\Downloads\мо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360040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54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3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взять моль красителя (приблизительно стакан), пометить  каким-либо способом все его молекулы, вылить в море  и подождать, пока он равномерно распределиться по всем морям  и океанам до самого дна, то, зачерпнув в любом месте земного  шара стакан воды, обязательно обнаружим в нем не один десяток  «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меченых» молекул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8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7" cy="6480720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51"/>
          <a:stretch/>
        </p:blipFill>
        <p:spPr bwMode="auto">
          <a:xfrm>
            <a:off x="323528" y="260648"/>
            <a:ext cx="3528392" cy="322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2656"/>
            <a:ext cx="4140460" cy="3079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3645024"/>
            <a:ext cx="4572508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17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116632"/>
            <a:ext cx="8928991" cy="633670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каждом вдохе человека  в его лёгкие попадает несколько молекул  кислорода  и азота, которые находились в последнем выдохе  Юлия  Цезаря.</a:t>
            </a:r>
            <a:b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655272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1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88640"/>
            <a:ext cx="8712967" cy="2664296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взять  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моль долларовых 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бумажек, они покроют  все материки Земли  двухкилометровым   плотным  слоем.</a:t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3902433" cy="307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345638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73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633670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пример по мотивам древней восточной легенды.  В сказочном царстве  находится огромная гранитная скала  в виде куба  с ребром, равным  1 км. Раз  в столетие на скалу  садится ворон  и чистит о неё клюв, при этом скала  стирается на  0,0001 г. Так вот, число лет, когда  от  скалы  не останется ни одной песчинки, меньше, чем постоянная  Авогадро.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8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17646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95988"/>
            <a:ext cx="432048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828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ownloads\количество вещест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39"/>
            <a:ext cx="8928992" cy="655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61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59" cy="6408712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 descr="http://www.hemi.nsu.ru/5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1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5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вещества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это физическая величина, прямо пропорциональная числу частиц, составляющих данное вещество и входящих во взятую порцию этого вещества.</a:t>
            </a:r>
            <a:b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 количества вещества - 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моль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отвечает такому количеству вещества, которое содержит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6,02·10</a:t>
            </a:r>
            <a:r>
              <a:rPr lang="ru-RU" sz="3200" b="0" baseline="30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частиц этого вещества 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число 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Авогадро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 Если числу Авогадро приписать единицу измерения моль</a:t>
            </a:r>
            <a:r>
              <a:rPr lang="ru-RU" sz="3200" b="0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−1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то получится физическая константа - 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постоянная Авогадро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</a:t>
            </a:r>
            <a:r>
              <a:rPr lang="ru-RU" sz="32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200" b="0" baseline="-25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b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200" b="0" baseline="-25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=6,02·10</a:t>
            </a:r>
            <a:r>
              <a:rPr lang="ru-RU" sz="3200" b="0" baseline="30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моль</a:t>
            </a:r>
            <a:r>
              <a:rPr lang="ru-RU" sz="3200" b="0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−1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3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1" cy="6624736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МОЛЬ - это КОЛИЧЕСТВО ВЕЩЕСТВА, равное 6,02</a:t>
            </a:r>
            <a:r>
              <a:rPr lang="ru-RU" sz="4000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4000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23 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структурных единиц данного вещества – молекул (если вещество состоит из молекул), атомов (если это атомарное вещество), ионов (если вещество является ионным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соединением).</a:t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моль (1 М) воды = 6</a:t>
            </a:r>
            <a:r>
              <a:rPr lang="ru-RU" sz="3600" i="1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3600" i="1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молекул Н</a:t>
            </a:r>
            <a:r>
              <a:rPr lang="ru-RU" sz="3600" i="1" baseline="-25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О,</a:t>
            </a:r>
            <a:b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моль (1 М) железа = 6</a:t>
            </a:r>
            <a:r>
              <a:rPr lang="ru-RU" sz="3600" i="1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3600" i="1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атомов </a:t>
            </a:r>
            <a:r>
              <a:rPr lang="ru-RU" sz="3600" i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моль (1 М) хлора = 6</a:t>
            </a:r>
            <a:r>
              <a:rPr lang="ru-RU" sz="3600" i="1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3600" i="1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молекул </a:t>
            </a:r>
            <a:r>
              <a:rPr lang="ru-RU" sz="36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ru-RU" sz="3600" i="1" baseline="-25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7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7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Масса одного моля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вещества называется </a:t>
            </a:r>
            <a:r>
              <a:rPr lang="ru-RU" sz="40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МОЛЯРНОЙ МАССОЙ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Она  обозначается 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буквой </a:t>
            </a:r>
            <a:r>
              <a:rPr lang="ru-RU" sz="40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имеет размерность г/моль. Количество молей вещества </a:t>
            </a:r>
            <a:r>
              <a:rPr lang="ru-RU" sz="40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находят из отношения массы </a:t>
            </a:r>
            <a:r>
              <a:rPr lang="ru-RU" sz="40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этого вещества (г) к его молярной массе </a:t>
            </a:r>
            <a:r>
              <a:rPr lang="ru-RU" sz="40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(г/моль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b="0" dirty="0">
                <a:effectLst/>
              </a:rPr>
              <a:t> </a:t>
            </a:r>
            <a:r>
              <a:rPr lang="ru-RU" sz="4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Молярная масса </a:t>
            </a:r>
            <a:r>
              <a:rPr lang="ru-RU" sz="44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lang="ru-RU" sz="44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постоянная величина для каждого конкретного вещества</a:t>
            </a: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68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5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Справедлива </a:t>
            </a:r>
            <a:r>
              <a:rPr lang="ru-RU" sz="4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формула, объединяющая основные расчёты с количеством вещества:</a:t>
            </a:r>
            <a:br>
              <a:rPr lang="ru-RU" sz="4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 smtClean="0">
                <a:effectLst/>
              </a:rPr>
              <a:t/>
            </a:r>
            <a:br>
              <a:rPr lang="ru-RU" b="0" dirty="0" smtClean="0">
                <a:effectLst/>
              </a:rPr>
            </a:br>
            <a:endParaRPr lang="ru-RU" dirty="0"/>
          </a:p>
        </p:txBody>
      </p:sp>
      <p:pic>
        <p:nvPicPr>
          <p:cNvPr id="2050" name="Picture 2" descr="C:\Users\Admin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626469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66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5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Постоянная  Авогадро настолько велика, что с трудом поддается  воображению. Преподаватели  и химики придумали десятки эффектных способов показать грандиозность этого числа. Вот некоторые 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их них</a:t>
            </a:r>
            <a:r>
              <a:rPr lang="ru-RU" sz="4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14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88640"/>
            <a:ext cx="3888431" cy="5760640"/>
          </a:xfrm>
        </p:spPr>
        <p:txBody>
          <a:bodyPr/>
          <a:lstStyle/>
          <a:p>
            <a:pPr marL="0" indent="0" algn="l">
              <a:buNone/>
            </a:pPr>
            <a:r>
              <a:rPr lang="ru-RU" sz="4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пустыне Сахара содержится менее трех молей самых мелких песчинок.</a:t>
            </a:r>
            <a:br>
              <a:rPr lang="ru-RU" sz="4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img.ii4.ru/images/2012/05/17/223484_Sepuchie_pes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6672"/>
            <a:ext cx="482453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66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1" cy="648072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футбольный мяч увеличить в  </a:t>
            </a:r>
            <a: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раз  по объёму, то в нём поместится  земной шар. Если  же в  </a:t>
            </a:r>
            <a: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раз  увеличить  диаметр мяча, то в нём поместится самая большая галактика, включающая  сотни  миллиардов звезд. Во Вселенной содержится  примерно  </a:t>
            </a:r>
            <a: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звезд.</a:t>
            </a:r>
            <a:b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640564"/>
            <a:ext cx="2736304" cy="188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40563"/>
            <a:ext cx="2376264" cy="188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37112"/>
            <a:ext cx="223224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</TotalTime>
  <Words>271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 ПРЕЗЕНТАЦИЯ НА ТЕМУ:          «НА  СКОЛЬКО  ВЕЛИК  МОЛЬ?»</vt:lpstr>
      <vt:lpstr>Презентация PowerPoint</vt:lpstr>
      <vt:lpstr>Количество вещества - это физическая величина, прямо пропорциональная числу частиц, составляющих данное вещество и входящих во взятую порцию этого вещества. Единица количества вещества - моль - отвечает такому количеству вещества, которое содержит 6,02·1023частиц этого вещества (число Авогадро). Если числу Авогадро приписать единицу измерения моль−1, то получится физическая константа - постоянная Авогадро (обозначение NА): NА=6,02·1023моль−1 </vt:lpstr>
      <vt:lpstr>МОЛЬ - это КОЛИЧЕСТВО ВЕЩЕСТВА, равное 6,02.1023 структурных единиц данного вещества – молекул (если вещество состоит из молекул), атомов (если это атомарное вещество), ионов (если вещество является ионным соединением). 1 моль (1 М) воды = 6.1023 молекул Н2О, 1 моль (1 М) железа = 6.1023 атомов Fe, 1 моль (1 М) хлора = 6.1023 молекул Cl2. </vt:lpstr>
      <vt:lpstr>Масса одного моля вещества называется МОЛЯРНОЙ МАССОЙ. Она  обозначается буквой М и имеет размерность г/моль. Количество молей вещества n находят из отношения массы m этого вещества (г) к его молярной массе М (г/моль). Молярная масса М – постоянная величина для каждого конкретного вещества.  </vt:lpstr>
      <vt:lpstr> Справедлива формула, объединяющая основные расчёты с количеством вещества:  </vt:lpstr>
      <vt:lpstr>Постоянная  Авогадро настолько велика, что с трудом поддается  воображению. Преподаватели  и химики придумали десятки эффектных способов показать грандиозность этого числа. Вот некоторые их них. </vt:lpstr>
      <vt:lpstr>В пустыне Сахара содержится менее трех молей самых мелких песчинок. </vt:lpstr>
      <vt:lpstr>Если футбольный мяч увеличить в  NA  раз  по объёму, то в нём поместится  земной шар. Если  же в  NA  раз  увеличить  диаметр мяча, то в нём поместится самая большая галактика, включающая  сотни  миллиардов звезд. Во Вселенной содержится  примерно  NA звезд. </vt:lpstr>
      <vt:lpstr>Если взять моль красителя (приблизительно стакан), пометить  каким-либо способом все его молекулы, вылить в море  и подождать, пока он равномерно распределиться по всем морям  и океанам до самого дна, то, зачерпнув в любом месте земного  шара стакан воды, обязательно обнаружим в нем не один десяток  «меченых» молекул. </vt:lpstr>
      <vt:lpstr>Презентация PowerPoint</vt:lpstr>
      <vt:lpstr>При каждом вдохе человека  в его лёгкие попадает несколько молекул  кислорода  и азота, которые находились в последнем выдохе  Юлия  Цезаря. </vt:lpstr>
      <vt:lpstr>Если взять  1 моль долларовых бумажек, они покроют  все материки Земли  двухкилометровым   плотным  слоем. </vt:lpstr>
      <vt:lpstr>Этот пример по мотивам древней восточной легенды.  В сказочном царстве  находится огромная гранитная скала  в виде куба  с ребром, равным  1 км. Раз  в столетие на скалу  садится ворон  и чистит о неё клюв, при этом скала  стирается на  0,0001 г. Так вот, число лет, когда  от  скалы  не останется ни одной песчинки, меньше, чем постоянная  Авогадро.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2013-11-10T15:46:35Z</dcterms:created>
  <dcterms:modified xsi:type="dcterms:W3CDTF">2013-11-10T17:38:04Z</dcterms:modified>
</cp:coreProperties>
</file>