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Днём матери !!!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sz="3200" b="1" dirty="0" smtClean="0"/>
              <a:t>Цветы к ногам в день матерей</a:t>
            </a:r>
            <a:endParaRPr lang="ru-RU" sz="3200" dirty="0" smtClean="0"/>
          </a:p>
          <a:p>
            <a:r>
              <a:rPr lang="ru-RU" sz="3200" dirty="0" smtClean="0"/>
              <a:t>Сегодня солнышко умылось,</a:t>
            </a:r>
            <a:br>
              <a:rPr lang="ru-RU" sz="3200" dirty="0" smtClean="0"/>
            </a:br>
            <a:r>
              <a:rPr lang="ru-RU" sz="3200" dirty="0" smtClean="0"/>
              <a:t>Пораньше на небо взошло,</a:t>
            </a:r>
            <a:br>
              <a:rPr lang="ru-RU" sz="3200" dirty="0" smtClean="0"/>
            </a:br>
            <a:r>
              <a:rPr lang="ru-RU" sz="3200" dirty="0" smtClean="0"/>
              <a:t>Природа вся преобразилась,</a:t>
            </a:r>
            <a:br>
              <a:rPr lang="ru-RU" sz="3200" dirty="0" smtClean="0"/>
            </a:br>
            <a:r>
              <a:rPr lang="ru-RU" sz="3200" dirty="0" smtClean="0"/>
              <a:t>Нам время праздника пришло!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День матери по всей планете,</a:t>
            </a:r>
            <a:br>
              <a:rPr lang="ru-RU" sz="3200" dirty="0" smtClean="0"/>
            </a:br>
            <a:r>
              <a:rPr lang="ru-RU" sz="3200" dirty="0" smtClean="0"/>
              <a:t>Для них единственных, родных,</a:t>
            </a:r>
            <a:br>
              <a:rPr lang="ru-RU" sz="3200" dirty="0" smtClean="0"/>
            </a:br>
            <a:r>
              <a:rPr lang="ru-RU" sz="3200" dirty="0" smtClean="0"/>
              <a:t>Цветы к ногам приносят дети,</a:t>
            </a:r>
            <a:br>
              <a:rPr lang="ru-RU" sz="3200" dirty="0" smtClean="0"/>
            </a:br>
            <a:r>
              <a:rPr lang="ru-RU" sz="3200" dirty="0" smtClean="0"/>
              <a:t>За ласку и заботу их!</a:t>
            </a:r>
          </a:p>
          <a:p>
            <a:endParaRPr lang="ru-RU" sz="3200" dirty="0" smtClean="0"/>
          </a:p>
        </p:txBody>
      </p:sp>
      <p:pic>
        <p:nvPicPr>
          <p:cNvPr id="7" name="Содержимое 6" descr="533715155.gif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4032250" y="1146175"/>
            <a:ext cx="5111750" cy="41068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Стишок  маме !!!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3921610"/>
          </a:xfrm>
        </p:spPr>
        <p:txBody>
          <a:bodyPr>
            <a:normAutofit fontScale="55000" lnSpcReduction="20000"/>
          </a:bodyPr>
          <a:lstStyle/>
          <a:p>
            <a:r>
              <a:rPr lang="ru-RU" sz="3600" dirty="0" smtClean="0"/>
              <a:t>Самый главный человек</a:t>
            </a:r>
            <a:br>
              <a:rPr lang="ru-RU" sz="3600" dirty="0" smtClean="0"/>
            </a:br>
            <a:r>
              <a:rPr lang="ru-RU" sz="3600" dirty="0" smtClean="0"/>
              <a:t>В жизни каждого ребенка,</a:t>
            </a:r>
            <a:br>
              <a:rPr lang="ru-RU" sz="3600" dirty="0" smtClean="0"/>
            </a:br>
            <a:r>
              <a:rPr lang="ru-RU" sz="3600" dirty="0" smtClean="0"/>
              <a:t>Все нюансы в настроении</a:t>
            </a:r>
            <a:br>
              <a:rPr lang="ru-RU" sz="3600" dirty="0" smtClean="0"/>
            </a:br>
            <a:r>
              <a:rPr lang="ru-RU" sz="3600" dirty="0" smtClean="0"/>
              <a:t>Подмечает тонко,</a:t>
            </a:r>
            <a:br>
              <a:rPr lang="ru-RU" sz="3600" dirty="0" smtClean="0"/>
            </a:br>
            <a:r>
              <a:rPr lang="ru-RU" sz="3600" dirty="0" smtClean="0"/>
              <a:t>Беззаветно защищает</a:t>
            </a:r>
            <a:br>
              <a:rPr lang="ru-RU" sz="3600" dirty="0" smtClean="0"/>
            </a:br>
            <a:r>
              <a:rPr lang="ru-RU" sz="3600" dirty="0" smtClean="0"/>
              <a:t>От беды и травмы</a:t>
            </a:r>
            <a:br>
              <a:rPr lang="ru-RU" sz="3600" dirty="0" smtClean="0"/>
            </a:br>
            <a:r>
              <a:rPr lang="ru-RU" sz="3600" dirty="0" smtClean="0"/>
              <a:t>И обиды все прощает —</a:t>
            </a:r>
            <a:br>
              <a:rPr lang="ru-RU" sz="3600" dirty="0" smtClean="0"/>
            </a:br>
            <a:r>
              <a:rPr lang="ru-RU" sz="3600" dirty="0" smtClean="0"/>
              <a:t>Единственная мама.</a:t>
            </a:r>
            <a:br>
              <a:rPr lang="ru-RU" sz="3600" dirty="0" smtClean="0"/>
            </a:br>
            <a:r>
              <a:rPr lang="ru-RU" sz="3600" dirty="0" smtClean="0"/>
              <a:t>Пусть же сердце ласковое,</a:t>
            </a:r>
            <a:br>
              <a:rPr lang="ru-RU" sz="3600" dirty="0" smtClean="0"/>
            </a:br>
            <a:r>
              <a:rPr lang="ru-RU" sz="3600" dirty="0" smtClean="0"/>
              <a:t>Что так нежно любит,</a:t>
            </a:r>
            <a:br>
              <a:rPr lang="ru-RU" sz="3600" dirty="0" smtClean="0"/>
            </a:br>
            <a:r>
              <a:rPr lang="ru-RU" sz="3600" dirty="0" smtClean="0"/>
              <a:t>Радует и здравствует</a:t>
            </a:r>
            <a:br>
              <a:rPr lang="ru-RU" sz="3600" dirty="0" smtClean="0"/>
            </a:br>
            <a:r>
              <a:rPr lang="ru-RU" sz="3600" dirty="0" smtClean="0"/>
              <a:t>За свои заслуги.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Мой родной человек 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4350214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 smtClean="0"/>
              <a:t>Перед тобой, моя родная,</a:t>
            </a:r>
            <a:br>
              <a:rPr lang="ru-RU" sz="3600" dirty="0" smtClean="0"/>
            </a:br>
            <a:r>
              <a:rPr lang="ru-RU" sz="3600" dirty="0" smtClean="0"/>
              <a:t>Всю жизнь мы в неоплаченном долгу,</a:t>
            </a:r>
            <a:br>
              <a:rPr lang="ru-RU" sz="3600" dirty="0" smtClean="0"/>
            </a:br>
            <a:r>
              <a:rPr lang="ru-RU" sz="3600" dirty="0" smtClean="0"/>
              <a:t>И не сказать тебе об этом</a:t>
            </a:r>
            <a:br>
              <a:rPr lang="ru-RU" sz="3600" dirty="0" smtClean="0"/>
            </a:br>
            <a:r>
              <a:rPr lang="ru-RU" sz="3600" dirty="0" smtClean="0"/>
              <a:t>Сейчас я, мама, не могу:</a:t>
            </a:r>
            <a:br>
              <a:rPr lang="ru-RU" sz="3600" dirty="0" smtClean="0"/>
            </a:br>
            <a:r>
              <a:rPr lang="ru-RU" sz="3600" dirty="0" smtClean="0"/>
              <a:t>Любви твоей нам не измерить, </a:t>
            </a:r>
            <a:br>
              <a:rPr lang="ru-RU" sz="3600" dirty="0" smtClean="0"/>
            </a:br>
            <a:r>
              <a:rPr lang="ru-RU" sz="3600" dirty="0" smtClean="0"/>
              <a:t>Добра не взвесить никогда,</a:t>
            </a:r>
            <a:br>
              <a:rPr lang="ru-RU" sz="3600" dirty="0" smtClean="0"/>
            </a:br>
            <a:r>
              <a:rPr lang="ru-RU" sz="3600" dirty="0" smtClean="0"/>
              <a:t>Не сосчитать всех слов хороших,</a:t>
            </a:r>
            <a:br>
              <a:rPr lang="ru-RU" sz="3600" dirty="0" smtClean="0"/>
            </a:br>
            <a:r>
              <a:rPr lang="ru-RU" sz="3600" dirty="0" smtClean="0"/>
              <a:t>Которые находишь ты всегда.</a:t>
            </a:r>
            <a:br>
              <a:rPr lang="ru-RU" sz="3600" dirty="0" smtClean="0"/>
            </a:br>
            <a:r>
              <a:rPr lang="ru-RU" sz="3600" dirty="0" smtClean="0"/>
              <a:t>Не хватит всех богатств на свете,</a:t>
            </a:r>
            <a:br>
              <a:rPr lang="ru-RU" sz="3600" dirty="0" smtClean="0"/>
            </a:br>
            <a:r>
              <a:rPr lang="ru-RU" sz="3600" dirty="0" smtClean="0"/>
              <a:t>Чтоб рассчитались мы с тобой,</a:t>
            </a:r>
            <a:br>
              <a:rPr lang="ru-RU" sz="3600" dirty="0" smtClean="0"/>
            </a:br>
            <a:r>
              <a:rPr lang="ru-RU" sz="3600" dirty="0" smtClean="0"/>
              <a:t>Всего вернуть не могут дети – </a:t>
            </a:r>
            <a:br>
              <a:rPr lang="ru-RU" sz="3600" dirty="0" smtClean="0"/>
            </a:br>
            <a:r>
              <a:rPr lang="ru-RU" sz="3600" dirty="0" smtClean="0"/>
              <a:t>Взамен любви твоей большой…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Низкий вам поклон 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Когда мы только слышим слово «мама»</a:t>
            </a:r>
            <a:br>
              <a:rPr lang="ru-RU" dirty="0" smtClean="0"/>
            </a:br>
            <a:r>
              <a:rPr lang="ru-RU" dirty="0" smtClean="0"/>
              <a:t>То сразу чувств переполняет разных гамма:</a:t>
            </a:r>
            <a:br>
              <a:rPr lang="ru-RU" dirty="0" smtClean="0"/>
            </a:br>
            <a:r>
              <a:rPr lang="ru-RU" dirty="0" smtClean="0"/>
              <a:t>Признательность, забота, нежность и любовь,</a:t>
            </a:r>
            <a:br>
              <a:rPr lang="ru-RU" dirty="0" smtClean="0"/>
            </a:br>
            <a:r>
              <a:rPr lang="ru-RU" dirty="0" smtClean="0"/>
              <a:t>Что мы дарить, готовы мамам вновь и вновь!</a:t>
            </a:r>
            <a:br>
              <a:rPr lang="ru-RU" dirty="0" smtClean="0"/>
            </a:br>
            <a:r>
              <a:rPr lang="ru-RU" dirty="0" smtClean="0"/>
              <a:t>И в этот день всех мам хотели б мы расцеловать</a:t>
            </a:r>
            <a:br>
              <a:rPr lang="ru-RU" dirty="0" smtClean="0"/>
            </a:br>
            <a:r>
              <a:rPr lang="ru-RU" dirty="0" smtClean="0"/>
              <a:t>И пожелать все то, о чем не смели раньше вы мечтать!</a:t>
            </a:r>
            <a:br>
              <a:rPr lang="ru-RU" dirty="0" smtClean="0"/>
            </a:br>
            <a:r>
              <a:rPr lang="ru-RU" dirty="0" smtClean="0"/>
              <a:t>И под хрусталь бокалов мелодичный перезвон</a:t>
            </a:r>
            <a:br>
              <a:rPr lang="ru-RU" dirty="0" smtClean="0"/>
            </a:br>
            <a:r>
              <a:rPr lang="ru-RU" dirty="0" smtClean="0"/>
              <a:t>От нас, родные мамы, — низкий вам поклон!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847715883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749675" y="818356"/>
            <a:ext cx="4762500" cy="47625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Мамочки мамули наши !!!</a:t>
            </a:r>
            <a:endParaRPr lang="ru-RU" dirty="0"/>
          </a:p>
        </p:txBody>
      </p:sp>
      <p:pic>
        <p:nvPicPr>
          <p:cNvPr id="8" name="Рисунок 7" descr="828202542.gif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3015" b="3015"/>
          <a:stretch>
            <a:fillRect/>
          </a:stretch>
        </p:blipFill>
        <p:spPr/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46</Words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С Днём матери !!!</vt:lpstr>
      <vt:lpstr>Стишок  маме !!!</vt:lpstr>
      <vt:lpstr>Мой родной человек .</vt:lpstr>
      <vt:lpstr>Низкий вам поклон !</vt:lpstr>
      <vt:lpstr>Мамочки мамули наши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Днём матери !!!</dc:title>
  <dc:creator>Admin</dc:creator>
  <cp:lastModifiedBy>Admin</cp:lastModifiedBy>
  <cp:revision>4</cp:revision>
  <dcterms:created xsi:type="dcterms:W3CDTF">2013-11-16T16:07:26Z</dcterms:created>
  <dcterms:modified xsi:type="dcterms:W3CDTF">2013-11-16T16:19:05Z</dcterms:modified>
</cp:coreProperties>
</file>